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4" y="2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B39C9-6BC2-4B5A-9353-3AAB327A2A08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65BE8-D0DF-43A6-A048-0211580B7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81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5BE8-D0DF-43A6-A048-0211580B75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DE1C8-21E7-F0C1-BA64-54210FD00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5086DA-113D-3F08-4EE9-A8FF05715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52183B-3FCD-503D-677D-8C883BAF1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FC53E0-7374-AA70-CFAC-B758AD54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C952BA-A5A6-AAD0-F8B3-74889617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06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4527A-A714-D067-F075-21D34D21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000400-138B-F572-9529-A0A00B9B4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A3561-69AB-5929-F9D4-708B011C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A2B11-EABD-3D88-54AC-023CC1B0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68BC19-F0CD-E553-E034-4E8F302D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0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4002D1-9486-6DE5-C7C2-1E2BAACCF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D375B8-0BA3-A5F9-FD30-F72681279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4AB97F-D018-551C-A9C6-56719435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629083-2C95-7A23-0BF7-E87A42A9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53609E-8C9B-516E-4F85-20291B9F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8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5A2F-5CDA-3B7B-F51F-DE3706E8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0C600-C637-FB62-591E-C46981A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5EF283-796A-3603-D989-69B439E6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DC662-5061-704D-3FBE-887D7A04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9BD101-0C0F-D40C-D566-B6B38901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9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F8180-9F93-7E6E-8584-BF9D2DB4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A8B08C-CC8C-2615-55DD-EBCB5C34E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2334C1-88EE-47FF-6929-6BEB2858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B60E1-A5F0-094E-9AE4-6F2FD3C9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FDCC4-FD02-998B-5237-5A24B434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71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2101B-A291-573F-24CA-3DF873D8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04FE2-2955-BB1E-4241-8AF0A2E27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C4EAFE-3479-752D-6E96-4B54D39BB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AC2415-319E-B21F-5DBF-672375A1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9FA830-4DB0-EBBA-7961-B223F71D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4FCF88-B212-920C-C0BE-EDABC2F6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90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C7684-465E-C237-9A96-09C37F54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30B06C-CCB3-E061-E87B-0B502F745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564D99-9690-D05D-CC5C-C486CCBD0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8D2E2F-5ED7-06A2-3351-DAC16D874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81320D-2FE0-956E-B0C2-CB051B592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580276-8386-29E4-A278-E576243F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260DDC-2D26-4F12-B3B4-9BFBB5D9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9F68A2-95F3-805D-1227-79E6CC12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05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00F77-6225-B710-8566-87F52CDA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AB1A32-D3F0-5AE1-0B35-E36AE8D0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892898-1401-BE61-139D-4E25C609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64BA98-200A-8627-32EA-B2714A6B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8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9394E2-A493-42EA-9062-3ABD3001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B0E7DD-B371-B9A0-51D9-D0C5752E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50F6C5-0F0E-E677-EBB7-151265E9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9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4D336-E664-6737-D483-2B808198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CC73FC-A0FC-A3D7-A27D-B974B5A95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E1170D-63B8-9F69-5F16-7540FC5EE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3D7342-AFE6-DE1D-6F0D-AAF53D58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D78502-5007-B1C4-C89E-2378C3F8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41BCFE-4C97-208C-5B5A-4D1AD237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00AE1-DB77-73A8-FD77-F8AA61222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B24B51-4616-9448-7638-DCCC43B21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C7F0C2-6895-8D1D-809C-76450FD43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423FCF-9615-7DE6-F70E-0DD3A21B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AF3E68-B129-2707-13D7-DEAB8C72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DD79B-C6F0-2347-E419-340DB8EC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48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3FFBD1-5CCD-FAF5-22B1-EA10D47B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8ACDCC-06E1-BB52-7A8C-314309A14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185B2D-3819-6286-7CC5-268BB5420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CBFC4-1D30-4396-8FEC-07DCCCDBD6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F79BE-9486-0A92-5202-94EE94283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62205-6ED8-84E7-8AE1-7E1C80CC1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2FBB3-A193-40C2-A887-D590ABF7D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56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3141A9B-8F4C-3F3B-C892-BC1D261A6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86638" cy="6858000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F012313-41B7-62C7-2B4C-7BFB45AABA5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9319884" y="3361684"/>
                </a:moveTo>
                <a:lnTo>
                  <a:pt x="9307543" y="3429000"/>
                </a:lnTo>
                <a:lnTo>
                  <a:pt x="9273016" y="3429000"/>
                </a:lnTo>
                <a:close/>
                <a:moveTo>
                  <a:pt x="5307198" y="3349629"/>
                </a:moveTo>
                <a:lnTo>
                  <a:pt x="5360265" y="3429000"/>
                </a:lnTo>
                <a:lnTo>
                  <a:pt x="5275106" y="3429000"/>
                </a:lnTo>
                <a:close/>
                <a:moveTo>
                  <a:pt x="7735441" y="3291363"/>
                </a:moveTo>
                <a:lnTo>
                  <a:pt x="7874577" y="3291363"/>
                </a:lnTo>
                <a:lnTo>
                  <a:pt x="7834895" y="3389813"/>
                </a:lnTo>
                <a:lnTo>
                  <a:pt x="7821432" y="3429000"/>
                </a:lnTo>
                <a:lnTo>
                  <a:pt x="7655933" y="3429000"/>
                </a:lnTo>
                <a:close/>
                <a:moveTo>
                  <a:pt x="7540551" y="3291363"/>
                </a:moveTo>
                <a:lnTo>
                  <a:pt x="7583246" y="3291363"/>
                </a:lnTo>
                <a:lnTo>
                  <a:pt x="7503406" y="3429000"/>
                </a:lnTo>
                <a:lnTo>
                  <a:pt x="7227660" y="3429000"/>
                </a:lnTo>
                <a:lnTo>
                  <a:pt x="7264225" y="3383032"/>
                </a:lnTo>
                <a:cubicBezTo>
                  <a:pt x="7278499" y="3368800"/>
                  <a:pt x="7294593" y="3355992"/>
                  <a:pt x="7312509" y="3344606"/>
                </a:cubicBezTo>
                <a:cubicBezTo>
                  <a:pt x="7368766" y="3309111"/>
                  <a:pt x="7444780" y="3291363"/>
                  <a:pt x="7540551" y="3291363"/>
                </a:cubicBezTo>
                <a:close/>
                <a:moveTo>
                  <a:pt x="3914204" y="3291363"/>
                </a:moveTo>
                <a:lnTo>
                  <a:pt x="3955895" y="3291363"/>
                </a:lnTo>
                <a:cubicBezTo>
                  <a:pt x="4004450" y="3291363"/>
                  <a:pt x="4038523" y="3298060"/>
                  <a:pt x="4058112" y="3311455"/>
                </a:cubicBezTo>
                <a:cubicBezTo>
                  <a:pt x="4077702" y="3324849"/>
                  <a:pt x="4087496" y="3347955"/>
                  <a:pt x="4087496" y="3380772"/>
                </a:cubicBezTo>
                <a:lnTo>
                  <a:pt x="4074489" y="3429000"/>
                </a:lnTo>
                <a:lnTo>
                  <a:pt x="3858494" y="3429000"/>
                </a:lnTo>
                <a:close/>
                <a:moveTo>
                  <a:pt x="8451620" y="3265746"/>
                </a:moveTo>
                <a:cubicBezTo>
                  <a:pt x="8462336" y="3265746"/>
                  <a:pt x="8471126" y="3268592"/>
                  <a:pt x="8477991" y="3274285"/>
                </a:cubicBezTo>
                <a:cubicBezTo>
                  <a:pt x="8484856" y="3279978"/>
                  <a:pt x="8488120" y="3286843"/>
                  <a:pt x="8487786" y="3294879"/>
                </a:cubicBezTo>
                <a:cubicBezTo>
                  <a:pt x="8487450" y="3301911"/>
                  <a:pt x="8484939" y="3311120"/>
                  <a:pt x="8480251" y="3322505"/>
                </a:cubicBezTo>
                <a:lnTo>
                  <a:pt x="8437262" y="3429000"/>
                </a:lnTo>
                <a:lnTo>
                  <a:pt x="8333491" y="3429000"/>
                </a:lnTo>
                <a:lnTo>
                  <a:pt x="8368240" y="3343602"/>
                </a:lnTo>
                <a:cubicBezTo>
                  <a:pt x="8389336" y="3291698"/>
                  <a:pt x="8417130" y="3265746"/>
                  <a:pt x="8451620" y="3265746"/>
                </a:cubicBezTo>
                <a:close/>
                <a:moveTo>
                  <a:pt x="4922273" y="3264239"/>
                </a:moveTo>
                <a:cubicBezTo>
                  <a:pt x="4940021" y="3264239"/>
                  <a:pt x="4954420" y="3270099"/>
                  <a:pt x="4965470" y="3281820"/>
                </a:cubicBezTo>
                <a:cubicBezTo>
                  <a:pt x="4976521" y="3293540"/>
                  <a:pt x="4982046" y="3308943"/>
                  <a:pt x="4982046" y="3328031"/>
                </a:cubicBezTo>
                <a:cubicBezTo>
                  <a:pt x="4982046" y="3361182"/>
                  <a:pt x="4970661" y="3390650"/>
                  <a:pt x="4947890" y="3416435"/>
                </a:cubicBezTo>
                <a:lnTo>
                  <a:pt x="4930156" y="3429000"/>
                </a:lnTo>
                <a:lnTo>
                  <a:pt x="4851997" y="3429000"/>
                </a:lnTo>
                <a:lnTo>
                  <a:pt x="4840148" y="3425476"/>
                </a:lnTo>
                <a:cubicBezTo>
                  <a:pt x="4829265" y="3415765"/>
                  <a:pt x="4823823" y="3401198"/>
                  <a:pt x="4823823" y="3381776"/>
                </a:cubicBezTo>
                <a:cubicBezTo>
                  <a:pt x="4823823" y="3352308"/>
                  <a:pt x="4834037" y="3325352"/>
                  <a:pt x="4854463" y="3300907"/>
                </a:cubicBezTo>
                <a:cubicBezTo>
                  <a:pt x="4874890" y="3276462"/>
                  <a:pt x="4897493" y="3264239"/>
                  <a:pt x="4922273" y="3264239"/>
                </a:cubicBezTo>
                <a:close/>
                <a:moveTo>
                  <a:pt x="4493648" y="3264239"/>
                </a:moveTo>
                <a:cubicBezTo>
                  <a:pt x="4511396" y="3264239"/>
                  <a:pt x="4525795" y="3270099"/>
                  <a:pt x="4536845" y="3281820"/>
                </a:cubicBezTo>
                <a:cubicBezTo>
                  <a:pt x="4547896" y="3293540"/>
                  <a:pt x="4553421" y="3308943"/>
                  <a:pt x="4553421" y="3328031"/>
                </a:cubicBezTo>
                <a:cubicBezTo>
                  <a:pt x="4553421" y="3361182"/>
                  <a:pt x="4542036" y="3390650"/>
                  <a:pt x="4519265" y="3416435"/>
                </a:cubicBezTo>
                <a:lnTo>
                  <a:pt x="4501531" y="3429000"/>
                </a:lnTo>
                <a:lnTo>
                  <a:pt x="4423372" y="3429000"/>
                </a:lnTo>
                <a:lnTo>
                  <a:pt x="4411523" y="3425476"/>
                </a:lnTo>
                <a:cubicBezTo>
                  <a:pt x="4400640" y="3415765"/>
                  <a:pt x="4395198" y="3401198"/>
                  <a:pt x="4395198" y="3381776"/>
                </a:cubicBezTo>
                <a:cubicBezTo>
                  <a:pt x="4395198" y="3352308"/>
                  <a:pt x="4405412" y="3325352"/>
                  <a:pt x="4425838" y="3300907"/>
                </a:cubicBezTo>
                <a:cubicBezTo>
                  <a:pt x="4446265" y="3276462"/>
                  <a:pt x="4468868" y="3264239"/>
                  <a:pt x="4493648" y="3264239"/>
                </a:cubicBezTo>
                <a:close/>
                <a:moveTo>
                  <a:pt x="2486459" y="3264239"/>
                </a:moveTo>
                <a:cubicBezTo>
                  <a:pt x="2511909" y="3264239"/>
                  <a:pt x="2524634" y="3273783"/>
                  <a:pt x="2524634" y="3292870"/>
                </a:cubicBezTo>
                <a:cubicBezTo>
                  <a:pt x="2524634" y="3300237"/>
                  <a:pt x="2521787" y="3311120"/>
                  <a:pt x="2516094" y="3325519"/>
                </a:cubicBezTo>
                <a:lnTo>
                  <a:pt x="2473970" y="3429000"/>
                </a:lnTo>
                <a:lnTo>
                  <a:pt x="2368557" y="3429000"/>
                </a:lnTo>
                <a:lnTo>
                  <a:pt x="2400064" y="3351639"/>
                </a:lnTo>
                <a:cubicBezTo>
                  <a:pt x="2423505" y="3293372"/>
                  <a:pt x="2452303" y="3264239"/>
                  <a:pt x="2486459" y="3264239"/>
                </a:cubicBezTo>
                <a:close/>
                <a:moveTo>
                  <a:pt x="9862734" y="3259719"/>
                </a:moveTo>
                <a:cubicBezTo>
                  <a:pt x="9884835" y="3259719"/>
                  <a:pt x="9896388" y="3268592"/>
                  <a:pt x="9897393" y="3286340"/>
                </a:cubicBezTo>
                <a:cubicBezTo>
                  <a:pt x="9898397" y="3302079"/>
                  <a:pt x="9880985" y="3309948"/>
                  <a:pt x="9845154" y="3309948"/>
                </a:cubicBezTo>
                <a:lnTo>
                  <a:pt x="9789901" y="3309948"/>
                </a:lnTo>
                <a:cubicBezTo>
                  <a:pt x="9807650" y="3276462"/>
                  <a:pt x="9831927" y="3259719"/>
                  <a:pt x="9862734" y="3259719"/>
                </a:cubicBezTo>
                <a:close/>
                <a:moveTo>
                  <a:pt x="2957109" y="3259719"/>
                </a:moveTo>
                <a:cubicBezTo>
                  <a:pt x="2979210" y="3259719"/>
                  <a:pt x="2990763" y="3268592"/>
                  <a:pt x="2991768" y="3286340"/>
                </a:cubicBezTo>
                <a:cubicBezTo>
                  <a:pt x="2992772" y="3302079"/>
                  <a:pt x="2975359" y="3309948"/>
                  <a:pt x="2939529" y="3309948"/>
                </a:cubicBezTo>
                <a:lnTo>
                  <a:pt x="2884276" y="3309948"/>
                </a:lnTo>
                <a:cubicBezTo>
                  <a:pt x="2902024" y="3276462"/>
                  <a:pt x="2926302" y="3259719"/>
                  <a:pt x="2957109" y="3259719"/>
                </a:cubicBezTo>
                <a:close/>
                <a:moveTo>
                  <a:pt x="7996132" y="2993000"/>
                </a:moveTo>
                <a:lnTo>
                  <a:pt x="7923802" y="3171315"/>
                </a:lnTo>
                <a:lnTo>
                  <a:pt x="7802749" y="3171315"/>
                </a:lnTo>
                <a:lnTo>
                  <a:pt x="7823343" y="3137159"/>
                </a:lnTo>
                <a:cubicBezTo>
                  <a:pt x="7854485" y="3083915"/>
                  <a:pt x="7882195" y="3047164"/>
                  <a:pt x="7906472" y="3026905"/>
                </a:cubicBezTo>
                <a:cubicBezTo>
                  <a:pt x="7930750" y="3006646"/>
                  <a:pt x="7960637" y="2995344"/>
                  <a:pt x="7996132" y="2993000"/>
                </a:cubicBezTo>
                <a:close/>
                <a:moveTo>
                  <a:pt x="4039778" y="2982954"/>
                </a:moveTo>
                <a:lnTo>
                  <a:pt x="4047312" y="2982954"/>
                </a:lnTo>
                <a:cubicBezTo>
                  <a:pt x="4077785" y="2982954"/>
                  <a:pt x="4097877" y="2984796"/>
                  <a:pt x="4107588" y="2988479"/>
                </a:cubicBezTo>
                <a:cubicBezTo>
                  <a:pt x="4132033" y="2997521"/>
                  <a:pt x="4144256" y="3015938"/>
                  <a:pt x="4144256" y="3043732"/>
                </a:cubicBezTo>
                <a:cubicBezTo>
                  <a:pt x="4144256" y="3059135"/>
                  <a:pt x="4139986" y="3075879"/>
                  <a:pt x="4131447" y="3093961"/>
                </a:cubicBezTo>
                <a:cubicBezTo>
                  <a:pt x="4122908" y="3112044"/>
                  <a:pt x="4112276" y="3126778"/>
                  <a:pt x="4099551" y="3138163"/>
                </a:cubicBezTo>
                <a:cubicBezTo>
                  <a:pt x="4075441" y="3159929"/>
                  <a:pt x="4039946" y="3170812"/>
                  <a:pt x="3993065" y="3170812"/>
                </a:cubicBezTo>
                <a:lnTo>
                  <a:pt x="3962927" y="3171315"/>
                </a:lnTo>
                <a:close/>
                <a:moveTo>
                  <a:pt x="6317965" y="2970899"/>
                </a:moveTo>
                <a:cubicBezTo>
                  <a:pt x="6334708" y="2970899"/>
                  <a:pt x="6348521" y="2975336"/>
                  <a:pt x="6359404" y="2984210"/>
                </a:cubicBezTo>
                <a:cubicBezTo>
                  <a:pt x="6370287" y="2993084"/>
                  <a:pt x="6375729" y="3004218"/>
                  <a:pt x="6375729" y="3017612"/>
                </a:cubicBezTo>
                <a:cubicBezTo>
                  <a:pt x="6375729" y="3062819"/>
                  <a:pt x="6334206" y="3085422"/>
                  <a:pt x="6251160" y="3085422"/>
                </a:cubicBezTo>
                <a:lnTo>
                  <a:pt x="6153212" y="3085422"/>
                </a:lnTo>
                <a:cubicBezTo>
                  <a:pt x="6178327" y="3049927"/>
                  <a:pt x="6205618" y="3021966"/>
                  <a:pt x="6235086" y="3001539"/>
                </a:cubicBezTo>
                <a:cubicBezTo>
                  <a:pt x="6264554" y="2981112"/>
                  <a:pt x="6292180" y="2970899"/>
                  <a:pt x="6317965" y="29708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10791070" y="3429000"/>
                </a:lnTo>
                <a:lnTo>
                  <a:pt x="10796891" y="3400361"/>
                </a:lnTo>
                <a:cubicBezTo>
                  <a:pt x="10796891" y="3362522"/>
                  <a:pt x="10782325" y="3323343"/>
                  <a:pt x="10753191" y="3282824"/>
                </a:cubicBezTo>
                <a:lnTo>
                  <a:pt x="10724561" y="3243143"/>
                </a:lnTo>
                <a:cubicBezTo>
                  <a:pt x="10708822" y="3221042"/>
                  <a:pt x="10700953" y="3199443"/>
                  <a:pt x="10700953" y="3178347"/>
                </a:cubicBezTo>
                <a:cubicBezTo>
                  <a:pt x="10700953" y="3172654"/>
                  <a:pt x="10701623" y="3166124"/>
                  <a:pt x="10702962" y="3158757"/>
                </a:cubicBezTo>
                <a:cubicBezTo>
                  <a:pt x="10704971" y="3148711"/>
                  <a:pt x="10705976" y="3142182"/>
                  <a:pt x="10705976" y="3139168"/>
                </a:cubicBezTo>
                <a:cubicBezTo>
                  <a:pt x="10705976" y="3127448"/>
                  <a:pt x="10701287" y="3117318"/>
                  <a:pt x="10691911" y="3108779"/>
                </a:cubicBezTo>
                <a:cubicBezTo>
                  <a:pt x="10682535" y="3100240"/>
                  <a:pt x="10671317" y="3095970"/>
                  <a:pt x="10658258" y="3095970"/>
                </a:cubicBezTo>
                <a:cubicBezTo>
                  <a:pt x="10633813" y="3095970"/>
                  <a:pt x="10613385" y="3112211"/>
                  <a:pt x="10596978" y="3144693"/>
                </a:cubicBezTo>
                <a:lnTo>
                  <a:pt x="10530173" y="3280313"/>
                </a:lnTo>
                <a:cubicBezTo>
                  <a:pt x="10520461" y="3299735"/>
                  <a:pt x="10515606" y="3315306"/>
                  <a:pt x="10515606" y="3327026"/>
                </a:cubicBezTo>
                <a:cubicBezTo>
                  <a:pt x="10515606" y="3339416"/>
                  <a:pt x="10521048" y="3350383"/>
                  <a:pt x="10531931" y="3359926"/>
                </a:cubicBezTo>
                <a:cubicBezTo>
                  <a:pt x="10542813" y="3369470"/>
                  <a:pt x="10555119" y="3374242"/>
                  <a:pt x="10568849" y="3374242"/>
                </a:cubicBezTo>
                <a:cubicBezTo>
                  <a:pt x="10595973" y="3374242"/>
                  <a:pt x="10616902" y="3357666"/>
                  <a:pt x="10631636" y="3324515"/>
                </a:cubicBezTo>
                <a:lnTo>
                  <a:pt x="10641180" y="3301409"/>
                </a:lnTo>
                <a:lnTo>
                  <a:pt x="10663281" y="3344606"/>
                </a:lnTo>
                <a:cubicBezTo>
                  <a:pt x="10671987" y="3361350"/>
                  <a:pt x="10676340" y="3375916"/>
                  <a:pt x="10676340" y="3388306"/>
                </a:cubicBezTo>
                <a:cubicBezTo>
                  <a:pt x="10676340" y="3405217"/>
                  <a:pt x="10670522" y="3417900"/>
                  <a:pt x="10658885" y="3426355"/>
                </a:cubicBezTo>
                <a:lnTo>
                  <a:pt x="10647964" y="3429000"/>
                </a:lnTo>
                <a:lnTo>
                  <a:pt x="10292173" y="3429000"/>
                </a:lnTo>
                <a:lnTo>
                  <a:pt x="10290894" y="3428615"/>
                </a:lnTo>
                <a:cubicBezTo>
                  <a:pt x="10283192" y="3421667"/>
                  <a:pt x="10279341" y="3411244"/>
                  <a:pt x="10279341" y="3397347"/>
                </a:cubicBezTo>
                <a:cubicBezTo>
                  <a:pt x="10279341" y="3369554"/>
                  <a:pt x="10305962" y="3330207"/>
                  <a:pt x="10359206" y="3279308"/>
                </a:cubicBezTo>
                <a:lnTo>
                  <a:pt x="10364731" y="3274285"/>
                </a:lnTo>
                <a:cubicBezTo>
                  <a:pt x="10420319" y="3274285"/>
                  <a:pt x="10448112" y="3253021"/>
                  <a:pt x="10448112" y="3210494"/>
                </a:cubicBezTo>
                <a:cubicBezTo>
                  <a:pt x="10448112" y="3179686"/>
                  <a:pt x="10426179" y="3164283"/>
                  <a:pt x="10382311" y="3164283"/>
                </a:cubicBezTo>
                <a:lnTo>
                  <a:pt x="10264774" y="3164283"/>
                </a:lnTo>
                <a:cubicBezTo>
                  <a:pt x="10249036" y="3164283"/>
                  <a:pt x="10239157" y="3163278"/>
                  <a:pt x="10235139" y="3161269"/>
                </a:cubicBezTo>
                <a:cubicBezTo>
                  <a:pt x="10231120" y="3159260"/>
                  <a:pt x="10228107" y="3154237"/>
                  <a:pt x="10226097" y="3146200"/>
                </a:cubicBezTo>
                <a:lnTo>
                  <a:pt x="10222079" y="3130629"/>
                </a:lnTo>
                <a:cubicBezTo>
                  <a:pt x="10216387" y="3107188"/>
                  <a:pt x="10201151" y="3095468"/>
                  <a:pt x="10176370" y="3095468"/>
                </a:cubicBezTo>
                <a:cubicBezTo>
                  <a:pt x="10151256" y="3095468"/>
                  <a:pt x="10131834" y="3112379"/>
                  <a:pt x="10118104" y="3146200"/>
                </a:cubicBezTo>
                <a:lnTo>
                  <a:pt x="10061345" y="3286340"/>
                </a:lnTo>
                <a:cubicBezTo>
                  <a:pt x="10053978" y="3304758"/>
                  <a:pt x="10050294" y="3317817"/>
                  <a:pt x="10050294" y="3325519"/>
                </a:cubicBezTo>
                <a:cubicBezTo>
                  <a:pt x="10050294" y="3338914"/>
                  <a:pt x="10055317" y="3350132"/>
                  <a:pt x="10065363" y="3359173"/>
                </a:cubicBezTo>
                <a:cubicBezTo>
                  <a:pt x="10075409" y="3368214"/>
                  <a:pt x="10087966" y="3372735"/>
                  <a:pt x="10103035" y="3372735"/>
                </a:cubicBezTo>
                <a:cubicBezTo>
                  <a:pt x="10127816" y="3372735"/>
                  <a:pt x="10147907" y="3353983"/>
                  <a:pt x="10163311" y="3316478"/>
                </a:cubicBezTo>
                <a:lnTo>
                  <a:pt x="10180389" y="3274285"/>
                </a:lnTo>
                <a:lnTo>
                  <a:pt x="10232627" y="3274285"/>
                </a:lnTo>
                <a:cubicBezTo>
                  <a:pt x="10203830" y="3306432"/>
                  <a:pt x="10183738" y="3333556"/>
                  <a:pt x="10172352" y="3355657"/>
                </a:cubicBezTo>
                <a:cubicBezTo>
                  <a:pt x="10160967" y="3377758"/>
                  <a:pt x="10155274" y="3400529"/>
                  <a:pt x="10155274" y="3423969"/>
                </a:cubicBezTo>
                <a:lnTo>
                  <a:pt x="10156075" y="3429000"/>
                </a:lnTo>
                <a:lnTo>
                  <a:pt x="9779670" y="3429000"/>
                </a:lnTo>
                <a:lnTo>
                  <a:pt x="9765791" y="3401366"/>
                </a:lnTo>
                <a:lnTo>
                  <a:pt x="9866250" y="3401366"/>
                </a:lnTo>
                <a:cubicBezTo>
                  <a:pt x="9906769" y="3401366"/>
                  <a:pt x="9937242" y="3395171"/>
                  <a:pt x="9957668" y="3382781"/>
                </a:cubicBezTo>
                <a:cubicBezTo>
                  <a:pt x="9994503" y="3361015"/>
                  <a:pt x="10012920" y="3327528"/>
                  <a:pt x="10012920" y="3282322"/>
                </a:cubicBezTo>
                <a:cubicBezTo>
                  <a:pt x="10012920" y="3244817"/>
                  <a:pt x="9999610" y="3214596"/>
                  <a:pt x="9972988" y="3191658"/>
                </a:cubicBezTo>
                <a:cubicBezTo>
                  <a:pt x="9946366" y="3168719"/>
                  <a:pt x="9911123" y="3157250"/>
                  <a:pt x="9867255" y="3157250"/>
                </a:cubicBezTo>
                <a:cubicBezTo>
                  <a:pt x="9806979" y="3157250"/>
                  <a:pt x="9754992" y="3180691"/>
                  <a:pt x="9711292" y="3227572"/>
                </a:cubicBezTo>
                <a:cubicBezTo>
                  <a:pt x="9667593" y="3274453"/>
                  <a:pt x="9645743" y="3330207"/>
                  <a:pt x="9645743" y="3394836"/>
                </a:cubicBezTo>
                <a:lnTo>
                  <a:pt x="9651081" y="3429000"/>
                </a:lnTo>
                <a:lnTo>
                  <a:pt x="9519954" y="3429000"/>
                </a:lnTo>
                <a:lnTo>
                  <a:pt x="9644869" y="3271774"/>
                </a:lnTo>
                <a:cubicBezTo>
                  <a:pt x="9665295" y="3245989"/>
                  <a:pt x="9675509" y="3225228"/>
                  <a:pt x="9675509" y="3209489"/>
                </a:cubicBezTo>
                <a:cubicBezTo>
                  <a:pt x="9675509" y="3194420"/>
                  <a:pt x="9670653" y="3181947"/>
                  <a:pt x="9660942" y="3172068"/>
                </a:cubicBezTo>
                <a:cubicBezTo>
                  <a:pt x="9651231" y="3162190"/>
                  <a:pt x="9638841" y="3157250"/>
                  <a:pt x="9623772" y="3157250"/>
                </a:cubicBezTo>
                <a:cubicBezTo>
                  <a:pt x="9599997" y="3157250"/>
                  <a:pt x="9578231" y="3170143"/>
                  <a:pt x="9558474" y="3195927"/>
                </a:cubicBezTo>
                <a:lnTo>
                  <a:pt x="9548930" y="3207982"/>
                </a:lnTo>
                <a:lnTo>
                  <a:pt x="9430891" y="3361684"/>
                </a:lnTo>
                <a:lnTo>
                  <a:pt x="9444955" y="3235608"/>
                </a:lnTo>
                <a:cubicBezTo>
                  <a:pt x="9445290" y="3231925"/>
                  <a:pt x="9445457" y="3226232"/>
                  <a:pt x="9445457" y="3218530"/>
                </a:cubicBezTo>
                <a:cubicBezTo>
                  <a:pt x="9445457" y="3199778"/>
                  <a:pt x="9439765" y="3184877"/>
                  <a:pt x="9428379" y="3173826"/>
                </a:cubicBezTo>
                <a:cubicBezTo>
                  <a:pt x="9416994" y="3162776"/>
                  <a:pt x="9401590" y="3157250"/>
                  <a:pt x="9382168" y="3157250"/>
                </a:cubicBezTo>
                <a:cubicBezTo>
                  <a:pt x="9350691" y="3157250"/>
                  <a:pt x="9323065" y="3174328"/>
                  <a:pt x="9299290" y="3208485"/>
                </a:cubicBezTo>
                <a:lnTo>
                  <a:pt x="9187278" y="3368717"/>
                </a:lnTo>
                <a:lnTo>
                  <a:pt x="9201342" y="3228074"/>
                </a:lnTo>
                <a:cubicBezTo>
                  <a:pt x="9202012" y="3221042"/>
                  <a:pt x="9202346" y="3214679"/>
                  <a:pt x="9202346" y="3208987"/>
                </a:cubicBezTo>
                <a:cubicBezTo>
                  <a:pt x="9202346" y="3174496"/>
                  <a:pt x="9186608" y="3157250"/>
                  <a:pt x="9155131" y="3157250"/>
                </a:cubicBezTo>
                <a:cubicBezTo>
                  <a:pt x="9134034" y="3157250"/>
                  <a:pt x="9117375" y="3164534"/>
                  <a:pt x="9105152" y="3179100"/>
                </a:cubicBezTo>
                <a:cubicBezTo>
                  <a:pt x="9092930" y="3193667"/>
                  <a:pt x="9085814" y="3214512"/>
                  <a:pt x="9083805" y="3241636"/>
                </a:cubicBezTo>
                <a:lnTo>
                  <a:pt x="9071284" y="3429000"/>
                </a:lnTo>
                <a:lnTo>
                  <a:pt x="9019420" y="3429000"/>
                </a:lnTo>
                <a:lnTo>
                  <a:pt x="9025241" y="3400361"/>
                </a:lnTo>
                <a:cubicBezTo>
                  <a:pt x="9025241" y="3362522"/>
                  <a:pt x="9010674" y="3323343"/>
                  <a:pt x="8981542" y="3282824"/>
                </a:cubicBezTo>
                <a:lnTo>
                  <a:pt x="8952910" y="3243143"/>
                </a:lnTo>
                <a:cubicBezTo>
                  <a:pt x="8937172" y="3221042"/>
                  <a:pt x="8929303" y="3199443"/>
                  <a:pt x="8929303" y="3178347"/>
                </a:cubicBezTo>
                <a:cubicBezTo>
                  <a:pt x="8929303" y="3172654"/>
                  <a:pt x="8929972" y="3166124"/>
                  <a:pt x="8931312" y="3158757"/>
                </a:cubicBezTo>
                <a:cubicBezTo>
                  <a:pt x="8933321" y="3148711"/>
                  <a:pt x="8934326" y="3142182"/>
                  <a:pt x="8934326" y="3139168"/>
                </a:cubicBezTo>
                <a:cubicBezTo>
                  <a:pt x="8934326" y="3127448"/>
                  <a:pt x="8929638" y="3117318"/>
                  <a:pt x="8920262" y="3108779"/>
                </a:cubicBezTo>
                <a:cubicBezTo>
                  <a:pt x="8910886" y="3100240"/>
                  <a:pt x="8899668" y="3095970"/>
                  <a:pt x="8886608" y="3095970"/>
                </a:cubicBezTo>
                <a:cubicBezTo>
                  <a:pt x="8862162" y="3095970"/>
                  <a:pt x="8841736" y="3112211"/>
                  <a:pt x="8825328" y="3144693"/>
                </a:cubicBezTo>
                <a:lnTo>
                  <a:pt x="8758522" y="3280313"/>
                </a:lnTo>
                <a:cubicBezTo>
                  <a:pt x="8748812" y="3299735"/>
                  <a:pt x="8743956" y="3315306"/>
                  <a:pt x="8743956" y="3327026"/>
                </a:cubicBezTo>
                <a:cubicBezTo>
                  <a:pt x="8743956" y="3339416"/>
                  <a:pt x="8749398" y="3350383"/>
                  <a:pt x="8760280" y="3359926"/>
                </a:cubicBezTo>
                <a:cubicBezTo>
                  <a:pt x="8771164" y="3369470"/>
                  <a:pt x="8783470" y="3374242"/>
                  <a:pt x="8797199" y="3374242"/>
                </a:cubicBezTo>
                <a:cubicBezTo>
                  <a:pt x="8824323" y="3374242"/>
                  <a:pt x="8845252" y="3357666"/>
                  <a:pt x="8859986" y="3324515"/>
                </a:cubicBezTo>
                <a:lnTo>
                  <a:pt x="8869530" y="3301409"/>
                </a:lnTo>
                <a:lnTo>
                  <a:pt x="8891630" y="3344606"/>
                </a:lnTo>
                <a:cubicBezTo>
                  <a:pt x="8900337" y="3361350"/>
                  <a:pt x="8904690" y="3375916"/>
                  <a:pt x="8904690" y="3388306"/>
                </a:cubicBezTo>
                <a:cubicBezTo>
                  <a:pt x="8904690" y="3405217"/>
                  <a:pt x="8898872" y="3417900"/>
                  <a:pt x="8887236" y="3426355"/>
                </a:cubicBezTo>
                <a:lnTo>
                  <a:pt x="8876315" y="3429000"/>
                </a:lnTo>
                <a:lnTo>
                  <a:pt x="8564183" y="3429000"/>
                </a:lnTo>
                <a:lnTo>
                  <a:pt x="8614866" y="3303921"/>
                </a:lnTo>
                <a:cubicBezTo>
                  <a:pt x="8622233" y="3285503"/>
                  <a:pt x="8625916" y="3268592"/>
                  <a:pt x="8625916" y="3253189"/>
                </a:cubicBezTo>
                <a:cubicBezTo>
                  <a:pt x="8625916" y="3225395"/>
                  <a:pt x="8615704" y="3202457"/>
                  <a:pt x="8595276" y="3184374"/>
                </a:cubicBezTo>
                <a:cubicBezTo>
                  <a:pt x="8574850" y="3166292"/>
                  <a:pt x="8548898" y="3157250"/>
                  <a:pt x="8517421" y="3157250"/>
                </a:cubicBezTo>
                <a:cubicBezTo>
                  <a:pt x="8484939" y="3157250"/>
                  <a:pt x="8450783" y="3170980"/>
                  <a:pt x="8414953" y="3198439"/>
                </a:cubicBezTo>
                <a:cubicBezTo>
                  <a:pt x="8403902" y="3175668"/>
                  <a:pt x="8385485" y="3164283"/>
                  <a:pt x="8359701" y="3164283"/>
                </a:cubicBezTo>
                <a:cubicBezTo>
                  <a:pt x="8328223" y="3164283"/>
                  <a:pt x="8305955" y="3180523"/>
                  <a:pt x="8292895" y="3213005"/>
                </a:cubicBezTo>
                <a:lnTo>
                  <a:pt x="8205283" y="3429000"/>
                </a:lnTo>
                <a:lnTo>
                  <a:pt x="8058194" y="3429000"/>
                </a:lnTo>
                <a:lnTo>
                  <a:pt x="8056407" y="3428490"/>
                </a:lnTo>
                <a:lnTo>
                  <a:pt x="8043348" y="3428490"/>
                </a:lnTo>
                <a:lnTo>
                  <a:pt x="7961474" y="3428490"/>
                </a:lnTo>
                <a:lnTo>
                  <a:pt x="8017228" y="3291363"/>
                </a:lnTo>
                <a:lnTo>
                  <a:pt x="8080518" y="3291363"/>
                </a:lnTo>
                <a:lnTo>
                  <a:pt x="8094080" y="3291363"/>
                </a:lnTo>
                <a:cubicBezTo>
                  <a:pt x="8116181" y="3291363"/>
                  <a:pt x="8134933" y="3284415"/>
                  <a:pt x="8150337" y="3270518"/>
                </a:cubicBezTo>
                <a:cubicBezTo>
                  <a:pt x="8165740" y="3256621"/>
                  <a:pt x="8173442" y="3239794"/>
                  <a:pt x="8173442" y="3220037"/>
                </a:cubicBezTo>
                <a:cubicBezTo>
                  <a:pt x="8173442" y="3187556"/>
                  <a:pt x="8154690" y="3171315"/>
                  <a:pt x="8117185" y="3171315"/>
                </a:cubicBezTo>
                <a:lnTo>
                  <a:pt x="8104126" y="3171315"/>
                </a:lnTo>
                <a:lnTo>
                  <a:pt x="8065951" y="3171315"/>
                </a:lnTo>
                <a:lnTo>
                  <a:pt x="8152346" y="2954826"/>
                </a:lnTo>
                <a:lnTo>
                  <a:pt x="8156866" y="2943273"/>
                </a:lnTo>
                <a:cubicBezTo>
                  <a:pt x="8160885" y="2932892"/>
                  <a:pt x="8162894" y="2923851"/>
                  <a:pt x="8162894" y="2916149"/>
                </a:cubicBezTo>
                <a:cubicBezTo>
                  <a:pt x="8162894" y="2899406"/>
                  <a:pt x="8156866" y="2886346"/>
                  <a:pt x="8144811" y="2876970"/>
                </a:cubicBezTo>
                <a:cubicBezTo>
                  <a:pt x="8132756" y="2867594"/>
                  <a:pt x="8116181" y="2862906"/>
                  <a:pt x="8095084" y="2862906"/>
                </a:cubicBezTo>
                <a:cubicBezTo>
                  <a:pt x="8012373" y="2862906"/>
                  <a:pt x="7945400" y="2873789"/>
                  <a:pt x="7894166" y="2895555"/>
                </a:cubicBezTo>
                <a:cubicBezTo>
                  <a:pt x="7814469" y="2929376"/>
                  <a:pt x="7746994" y="2997018"/>
                  <a:pt x="7691741" y="3098482"/>
                </a:cubicBezTo>
                <a:lnTo>
                  <a:pt x="7652060" y="3171315"/>
                </a:lnTo>
                <a:lnTo>
                  <a:pt x="7614890" y="3171315"/>
                </a:lnTo>
                <a:cubicBezTo>
                  <a:pt x="7524812" y="3171315"/>
                  <a:pt x="7452649" y="3176505"/>
                  <a:pt x="7398401" y="3186886"/>
                </a:cubicBezTo>
                <a:cubicBezTo>
                  <a:pt x="7344153" y="3197267"/>
                  <a:pt x="7294761" y="3215182"/>
                  <a:pt x="7250224" y="3240631"/>
                </a:cubicBezTo>
                <a:cubicBezTo>
                  <a:pt x="7190618" y="3275457"/>
                  <a:pt x="7143570" y="3319241"/>
                  <a:pt x="7109079" y="3371982"/>
                </a:cubicBezTo>
                <a:lnTo>
                  <a:pt x="7081657" y="3429000"/>
                </a:lnTo>
                <a:lnTo>
                  <a:pt x="6672100" y="3429000"/>
                </a:lnTo>
                <a:lnTo>
                  <a:pt x="6735056" y="3273783"/>
                </a:lnTo>
                <a:lnTo>
                  <a:pt x="6827478" y="3273783"/>
                </a:lnTo>
                <a:cubicBezTo>
                  <a:pt x="6854267" y="3273783"/>
                  <a:pt x="6875112" y="3268090"/>
                  <a:pt x="6890014" y="3256705"/>
                </a:cubicBezTo>
                <a:cubicBezTo>
                  <a:pt x="6904915" y="3245319"/>
                  <a:pt x="6912366" y="3229413"/>
                  <a:pt x="6912366" y="3208987"/>
                </a:cubicBezTo>
                <a:cubicBezTo>
                  <a:pt x="6912366" y="3179184"/>
                  <a:pt x="6891102" y="3164283"/>
                  <a:pt x="6848574" y="3164283"/>
                </a:cubicBezTo>
                <a:lnTo>
                  <a:pt x="6779258" y="3164283"/>
                </a:lnTo>
                <a:lnTo>
                  <a:pt x="6826473" y="3048755"/>
                </a:lnTo>
                <a:cubicBezTo>
                  <a:pt x="6837524" y="3021631"/>
                  <a:pt x="6851169" y="3002376"/>
                  <a:pt x="6867410" y="2990991"/>
                </a:cubicBezTo>
                <a:cubicBezTo>
                  <a:pt x="6883651" y="2979605"/>
                  <a:pt x="6905836" y="2973913"/>
                  <a:pt x="6933964" y="2973913"/>
                </a:cubicBezTo>
                <a:lnTo>
                  <a:pt x="6949033" y="2973913"/>
                </a:lnTo>
                <a:cubicBezTo>
                  <a:pt x="6975822" y="2973913"/>
                  <a:pt x="6996751" y="2968053"/>
                  <a:pt x="7011820" y="2956332"/>
                </a:cubicBezTo>
                <a:cubicBezTo>
                  <a:pt x="7026889" y="2944612"/>
                  <a:pt x="7034423" y="2928204"/>
                  <a:pt x="7034423" y="2907108"/>
                </a:cubicBezTo>
                <a:cubicBezTo>
                  <a:pt x="7034423" y="2877640"/>
                  <a:pt x="7012992" y="2862906"/>
                  <a:pt x="6970130" y="2862906"/>
                </a:cubicBezTo>
                <a:lnTo>
                  <a:pt x="6912868" y="2862906"/>
                </a:lnTo>
                <a:cubicBezTo>
                  <a:pt x="6862639" y="2862906"/>
                  <a:pt x="6822539" y="2873872"/>
                  <a:pt x="6792568" y="2895806"/>
                </a:cubicBezTo>
                <a:cubicBezTo>
                  <a:pt x="6762598" y="2917739"/>
                  <a:pt x="6736897" y="2954826"/>
                  <a:pt x="6715466" y="3007064"/>
                </a:cubicBezTo>
                <a:lnTo>
                  <a:pt x="6651675" y="3164283"/>
                </a:lnTo>
                <a:lnTo>
                  <a:pt x="6594413" y="3164283"/>
                </a:lnTo>
                <a:cubicBezTo>
                  <a:pt x="6567624" y="3164283"/>
                  <a:pt x="6546779" y="3170059"/>
                  <a:pt x="6531877" y="3181612"/>
                </a:cubicBezTo>
                <a:cubicBezTo>
                  <a:pt x="6516976" y="3193164"/>
                  <a:pt x="6509525" y="3209322"/>
                  <a:pt x="6509525" y="3230083"/>
                </a:cubicBezTo>
                <a:cubicBezTo>
                  <a:pt x="6509525" y="3259216"/>
                  <a:pt x="6530789" y="3273783"/>
                  <a:pt x="6573317" y="3273783"/>
                </a:cubicBezTo>
                <a:lnTo>
                  <a:pt x="6607473" y="3273783"/>
                </a:lnTo>
                <a:lnTo>
                  <a:pt x="6544356" y="3429000"/>
                </a:lnTo>
                <a:lnTo>
                  <a:pt x="6424349" y="3429000"/>
                </a:lnTo>
                <a:lnTo>
                  <a:pt x="6450571" y="3377130"/>
                </a:lnTo>
                <a:cubicBezTo>
                  <a:pt x="6464635" y="3338370"/>
                  <a:pt x="6471667" y="3302581"/>
                  <a:pt x="6471667" y="3269764"/>
                </a:cubicBezTo>
                <a:cubicBezTo>
                  <a:pt x="6471667" y="3249003"/>
                  <a:pt x="6466058" y="3232092"/>
                  <a:pt x="6454840" y="3219033"/>
                </a:cubicBezTo>
                <a:cubicBezTo>
                  <a:pt x="6443622" y="3205973"/>
                  <a:pt x="6429139" y="3199443"/>
                  <a:pt x="6411392" y="3199443"/>
                </a:cubicBezTo>
                <a:cubicBezTo>
                  <a:pt x="6378240" y="3199443"/>
                  <a:pt x="6356139" y="3220037"/>
                  <a:pt x="6345089" y="3261225"/>
                </a:cubicBezTo>
                <a:lnTo>
                  <a:pt x="6337052" y="3291363"/>
                </a:lnTo>
                <a:cubicBezTo>
                  <a:pt x="6326504" y="3330710"/>
                  <a:pt x="6313109" y="3366749"/>
                  <a:pt x="6296868" y="3399482"/>
                </a:cubicBezTo>
                <a:lnTo>
                  <a:pt x="6277722" y="3429000"/>
                </a:lnTo>
                <a:lnTo>
                  <a:pt x="6003168" y="3429000"/>
                </a:lnTo>
                <a:lnTo>
                  <a:pt x="6019099" y="3335565"/>
                </a:lnTo>
                <a:cubicBezTo>
                  <a:pt x="6031489" y="3295716"/>
                  <a:pt x="6050074" y="3252351"/>
                  <a:pt x="6074854" y="3205471"/>
                </a:cubicBezTo>
                <a:lnTo>
                  <a:pt x="6225543" y="3205471"/>
                </a:lnTo>
                <a:cubicBezTo>
                  <a:pt x="6309258" y="3205471"/>
                  <a:pt x="6372045" y="3193416"/>
                  <a:pt x="6413903" y="3169306"/>
                </a:cubicBezTo>
                <a:cubicBezTo>
                  <a:pt x="6476857" y="3133140"/>
                  <a:pt x="6508335" y="3081571"/>
                  <a:pt x="6508335" y="3014599"/>
                </a:cubicBezTo>
                <a:cubicBezTo>
                  <a:pt x="6508335" y="2967048"/>
                  <a:pt x="6491759" y="2928204"/>
                  <a:pt x="6458607" y="2898066"/>
                </a:cubicBezTo>
                <a:cubicBezTo>
                  <a:pt x="6425456" y="2867929"/>
                  <a:pt x="6382761" y="2852860"/>
                  <a:pt x="6330522" y="2852860"/>
                </a:cubicBezTo>
                <a:cubicBezTo>
                  <a:pt x="6225375" y="2852860"/>
                  <a:pt x="6120730" y="2924018"/>
                  <a:pt x="6016588" y="3066335"/>
                </a:cubicBezTo>
                <a:lnTo>
                  <a:pt x="6002524" y="3085422"/>
                </a:lnTo>
                <a:lnTo>
                  <a:pt x="5932202" y="3085422"/>
                </a:lnTo>
                <a:cubicBezTo>
                  <a:pt x="5902734" y="3085422"/>
                  <a:pt x="5879880" y="3091785"/>
                  <a:pt x="5863639" y="3104509"/>
                </a:cubicBezTo>
                <a:cubicBezTo>
                  <a:pt x="5847398" y="3117234"/>
                  <a:pt x="5839278" y="3134982"/>
                  <a:pt x="5839278" y="3157753"/>
                </a:cubicBezTo>
                <a:cubicBezTo>
                  <a:pt x="5839278" y="3189565"/>
                  <a:pt x="5862550" y="3205471"/>
                  <a:pt x="5909097" y="3205471"/>
                </a:cubicBezTo>
                <a:lnTo>
                  <a:pt x="5934211" y="3205471"/>
                </a:lnTo>
                <a:cubicBezTo>
                  <a:pt x="5912780" y="3250510"/>
                  <a:pt x="5896707" y="3292828"/>
                  <a:pt x="5885991" y="3332426"/>
                </a:cubicBezTo>
                <a:lnTo>
                  <a:pt x="5871960" y="3429000"/>
                </a:lnTo>
                <a:lnTo>
                  <a:pt x="5496069" y="3429000"/>
                </a:lnTo>
                <a:lnTo>
                  <a:pt x="5436790" y="3336067"/>
                </a:lnTo>
                <a:lnTo>
                  <a:pt x="5511633" y="3281317"/>
                </a:lnTo>
                <a:lnTo>
                  <a:pt x="5523186" y="3272778"/>
                </a:lnTo>
                <a:cubicBezTo>
                  <a:pt x="5547965" y="3254361"/>
                  <a:pt x="5560355" y="3233934"/>
                  <a:pt x="5560355" y="3211498"/>
                </a:cubicBezTo>
                <a:cubicBezTo>
                  <a:pt x="5560355" y="3198104"/>
                  <a:pt x="5555667" y="3186886"/>
                  <a:pt x="5546291" y="3177845"/>
                </a:cubicBezTo>
                <a:cubicBezTo>
                  <a:pt x="5536914" y="3168803"/>
                  <a:pt x="5525195" y="3164283"/>
                  <a:pt x="5511130" y="3164283"/>
                </a:cubicBezTo>
                <a:cubicBezTo>
                  <a:pt x="5494387" y="3164283"/>
                  <a:pt x="5474295" y="3172989"/>
                  <a:pt x="5450855" y="3190402"/>
                </a:cubicBezTo>
                <a:lnTo>
                  <a:pt x="5337839" y="3274285"/>
                </a:lnTo>
                <a:lnTo>
                  <a:pt x="5465924" y="2958844"/>
                </a:lnTo>
                <a:lnTo>
                  <a:pt x="5471449" y="2945282"/>
                </a:lnTo>
                <a:cubicBezTo>
                  <a:pt x="5476807" y="2932222"/>
                  <a:pt x="5479485" y="2920669"/>
                  <a:pt x="5479485" y="2910624"/>
                </a:cubicBezTo>
                <a:cubicBezTo>
                  <a:pt x="5479485" y="2897564"/>
                  <a:pt x="5474462" y="2886346"/>
                  <a:pt x="5464417" y="2876970"/>
                </a:cubicBezTo>
                <a:cubicBezTo>
                  <a:pt x="5454371" y="2867594"/>
                  <a:pt x="5442316" y="2862906"/>
                  <a:pt x="5428251" y="2862906"/>
                </a:cubicBezTo>
                <a:cubicBezTo>
                  <a:pt x="5394430" y="2862906"/>
                  <a:pt x="5369818" y="2881658"/>
                  <a:pt x="5354415" y="2919163"/>
                </a:cubicBezTo>
                <a:lnTo>
                  <a:pt x="5348889" y="2932725"/>
                </a:lnTo>
                <a:lnTo>
                  <a:pt x="5147556" y="3429000"/>
                </a:lnTo>
                <a:lnTo>
                  <a:pt x="5075729" y="3429000"/>
                </a:lnTo>
                <a:lnTo>
                  <a:pt x="5076478" y="3427736"/>
                </a:lnTo>
                <a:cubicBezTo>
                  <a:pt x="5092887" y="3392408"/>
                  <a:pt x="5101090" y="3356829"/>
                  <a:pt x="5101090" y="3320999"/>
                </a:cubicBezTo>
                <a:cubicBezTo>
                  <a:pt x="5101090" y="3273448"/>
                  <a:pt x="5085435" y="3234269"/>
                  <a:pt x="5054125" y="3203462"/>
                </a:cubicBezTo>
                <a:cubicBezTo>
                  <a:pt x="5022816" y="3172654"/>
                  <a:pt x="4982883" y="3157250"/>
                  <a:pt x="4934328" y="3157250"/>
                </a:cubicBezTo>
                <a:cubicBezTo>
                  <a:pt x="4871709" y="3157250"/>
                  <a:pt x="4817461" y="3180523"/>
                  <a:pt x="4771584" y="3227069"/>
                </a:cubicBezTo>
                <a:cubicBezTo>
                  <a:pt x="4725708" y="3273615"/>
                  <a:pt x="4702770" y="3328700"/>
                  <a:pt x="4702770" y="3392324"/>
                </a:cubicBezTo>
                <a:lnTo>
                  <a:pt x="4710547" y="3429000"/>
                </a:lnTo>
                <a:lnTo>
                  <a:pt x="4647103" y="3429000"/>
                </a:lnTo>
                <a:lnTo>
                  <a:pt x="4647852" y="3427736"/>
                </a:lnTo>
                <a:cubicBezTo>
                  <a:pt x="4664262" y="3392408"/>
                  <a:pt x="4672465" y="3356829"/>
                  <a:pt x="4672465" y="3320999"/>
                </a:cubicBezTo>
                <a:cubicBezTo>
                  <a:pt x="4672465" y="3273448"/>
                  <a:pt x="4656810" y="3234269"/>
                  <a:pt x="4625500" y="3203462"/>
                </a:cubicBezTo>
                <a:cubicBezTo>
                  <a:pt x="4594191" y="3172654"/>
                  <a:pt x="4554258" y="3157250"/>
                  <a:pt x="4505703" y="3157250"/>
                </a:cubicBezTo>
                <a:cubicBezTo>
                  <a:pt x="4443084" y="3157250"/>
                  <a:pt x="4388836" y="3180523"/>
                  <a:pt x="4342959" y="3227069"/>
                </a:cubicBezTo>
                <a:cubicBezTo>
                  <a:pt x="4297083" y="3273615"/>
                  <a:pt x="4274145" y="3328700"/>
                  <a:pt x="4274145" y="3392324"/>
                </a:cubicBezTo>
                <a:lnTo>
                  <a:pt x="4281922" y="3429000"/>
                </a:lnTo>
                <a:lnTo>
                  <a:pt x="4207544" y="3429000"/>
                </a:lnTo>
                <a:lnTo>
                  <a:pt x="4219097" y="3387302"/>
                </a:lnTo>
                <a:cubicBezTo>
                  <a:pt x="4219097" y="3314636"/>
                  <a:pt x="4188457" y="3263402"/>
                  <a:pt x="4127178" y="3233599"/>
                </a:cubicBezTo>
                <a:cubicBezTo>
                  <a:pt x="4172384" y="3217861"/>
                  <a:pt x="4208465" y="3191574"/>
                  <a:pt x="4235423" y="3154739"/>
                </a:cubicBezTo>
                <a:cubicBezTo>
                  <a:pt x="4262378" y="3117904"/>
                  <a:pt x="4275857" y="3076381"/>
                  <a:pt x="4275857" y="3030170"/>
                </a:cubicBezTo>
                <a:cubicBezTo>
                  <a:pt x="4275857" y="2976592"/>
                  <a:pt x="4257942" y="2935320"/>
                  <a:pt x="4222111" y="2906354"/>
                </a:cubicBezTo>
                <a:cubicBezTo>
                  <a:pt x="4186281" y="2877388"/>
                  <a:pt x="4135382" y="2862906"/>
                  <a:pt x="4069413" y="2862906"/>
                </a:cubicBezTo>
                <a:lnTo>
                  <a:pt x="3865481" y="2862906"/>
                </a:lnTo>
                <a:lnTo>
                  <a:pt x="3851920" y="2862906"/>
                </a:lnTo>
                <a:cubicBezTo>
                  <a:pt x="3829819" y="2862906"/>
                  <a:pt x="3811066" y="2869854"/>
                  <a:pt x="3795663" y="2883751"/>
                </a:cubicBezTo>
                <a:cubicBezTo>
                  <a:pt x="3780259" y="2897648"/>
                  <a:pt x="3772557" y="2914642"/>
                  <a:pt x="3772557" y="2934734"/>
                </a:cubicBezTo>
                <a:cubicBezTo>
                  <a:pt x="3772557" y="2966881"/>
                  <a:pt x="3791310" y="2982954"/>
                  <a:pt x="3828814" y="2982954"/>
                </a:cubicBezTo>
                <a:lnTo>
                  <a:pt x="3842376" y="2982954"/>
                </a:lnTo>
                <a:lnTo>
                  <a:pt x="3899135" y="2982954"/>
                </a:lnTo>
                <a:lnTo>
                  <a:pt x="3717641" y="3429000"/>
                </a:lnTo>
                <a:lnTo>
                  <a:pt x="2874045" y="3429000"/>
                </a:lnTo>
                <a:lnTo>
                  <a:pt x="2860166" y="3401366"/>
                </a:lnTo>
                <a:lnTo>
                  <a:pt x="2960625" y="3401366"/>
                </a:lnTo>
                <a:cubicBezTo>
                  <a:pt x="3001144" y="3401366"/>
                  <a:pt x="3031616" y="3395171"/>
                  <a:pt x="3052043" y="3382781"/>
                </a:cubicBezTo>
                <a:cubicBezTo>
                  <a:pt x="3088878" y="3361015"/>
                  <a:pt x="3107296" y="3327528"/>
                  <a:pt x="3107296" y="3282322"/>
                </a:cubicBezTo>
                <a:cubicBezTo>
                  <a:pt x="3107296" y="3244817"/>
                  <a:pt x="3093985" y="3214596"/>
                  <a:pt x="3067363" y="3191658"/>
                </a:cubicBezTo>
                <a:cubicBezTo>
                  <a:pt x="3040741" y="3168719"/>
                  <a:pt x="3005497" y="3157250"/>
                  <a:pt x="2961630" y="3157250"/>
                </a:cubicBezTo>
                <a:cubicBezTo>
                  <a:pt x="2901355" y="3157250"/>
                  <a:pt x="2849367" y="3180691"/>
                  <a:pt x="2805667" y="3227572"/>
                </a:cubicBezTo>
                <a:cubicBezTo>
                  <a:pt x="2761968" y="3274453"/>
                  <a:pt x="2740118" y="3330207"/>
                  <a:pt x="2740118" y="3394836"/>
                </a:cubicBezTo>
                <a:lnTo>
                  <a:pt x="2745456" y="3429000"/>
                </a:lnTo>
                <a:lnTo>
                  <a:pt x="2602996" y="3429000"/>
                </a:lnTo>
                <a:lnTo>
                  <a:pt x="2651714" y="3307437"/>
                </a:lnTo>
                <a:cubicBezTo>
                  <a:pt x="2659751" y="3287680"/>
                  <a:pt x="2663769" y="3269430"/>
                  <a:pt x="2663769" y="3252686"/>
                </a:cubicBezTo>
                <a:cubicBezTo>
                  <a:pt x="2663769" y="3224893"/>
                  <a:pt x="2653472" y="3202038"/>
                  <a:pt x="2632878" y="3184123"/>
                </a:cubicBezTo>
                <a:cubicBezTo>
                  <a:pt x="2612284" y="3166208"/>
                  <a:pt x="2585913" y="3157250"/>
                  <a:pt x="2553766" y="3157250"/>
                </a:cubicBezTo>
                <a:cubicBezTo>
                  <a:pt x="2530996" y="3157250"/>
                  <a:pt x="2502030" y="3166794"/>
                  <a:pt x="2466870" y="3185881"/>
                </a:cubicBezTo>
                <a:lnTo>
                  <a:pt x="2562306" y="2950807"/>
                </a:lnTo>
                <a:cubicBezTo>
                  <a:pt x="2571012" y="2929711"/>
                  <a:pt x="2575365" y="2913805"/>
                  <a:pt x="2575365" y="2903089"/>
                </a:cubicBezTo>
                <a:cubicBezTo>
                  <a:pt x="2575365" y="2890029"/>
                  <a:pt x="2570426" y="2878895"/>
                  <a:pt x="2560548" y="2869687"/>
                </a:cubicBezTo>
                <a:cubicBezTo>
                  <a:pt x="2550669" y="2860478"/>
                  <a:pt x="2538865" y="2855873"/>
                  <a:pt x="2525136" y="2855873"/>
                </a:cubicBezTo>
                <a:cubicBezTo>
                  <a:pt x="2491984" y="2855873"/>
                  <a:pt x="2465865" y="2878979"/>
                  <a:pt x="2446778" y="2925190"/>
                </a:cubicBezTo>
                <a:lnTo>
                  <a:pt x="2242530" y="3429000"/>
                </a:lnTo>
                <a:lnTo>
                  <a:pt x="1987906" y="3429000"/>
                </a:lnTo>
                <a:lnTo>
                  <a:pt x="1995215" y="3411412"/>
                </a:lnTo>
                <a:lnTo>
                  <a:pt x="2169009" y="2982954"/>
                </a:lnTo>
                <a:lnTo>
                  <a:pt x="2260426" y="2982954"/>
                </a:lnTo>
                <a:cubicBezTo>
                  <a:pt x="2289559" y="2982954"/>
                  <a:pt x="2312330" y="2976675"/>
                  <a:pt x="2328738" y="2964118"/>
                </a:cubicBezTo>
                <a:cubicBezTo>
                  <a:pt x="2345147" y="2951561"/>
                  <a:pt x="2353351" y="2934231"/>
                  <a:pt x="2353351" y="2912130"/>
                </a:cubicBezTo>
                <a:cubicBezTo>
                  <a:pt x="2353351" y="2892374"/>
                  <a:pt x="2346319" y="2878644"/>
                  <a:pt x="2332254" y="2870942"/>
                </a:cubicBezTo>
                <a:lnTo>
                  <a:pt x="2297094" y="2862906"/>
                </a:lnTo>
                <a:lnTo>
                  <a:pt x="2284034" y="2862906"/>
                </a:lnTo>
                <a:lnTo>
                  <a:pt x="1954026" y="2862906"/>
                </a:lnTo>
                <a:cubicBezTo>
                  <a:pt x="1924893" y="2862906"/>
                  <a:pt x="1902123" y="2869184"/>
                  <a:pt x="1885714" y="2881742"/>
                </a:cubicBezTo>
                <a:cubicBezTo>
                  <a:pt x="1869306" y="2894299"/>
                  <a:pt x="1861102" y="2911628"/>
                  <a:pt x="1861102" y="2933729"/>
                </a:cubicBezTo>
                <a:cubicBezTo>
                  <a:pt x="1861102" y="2966546"/>
                  <a:pt x="1884207" y="2982954"/>
                  <a:pt x="1930419" y="2982954"/>
                </a:cubicBezTo>
                <a:lnTo>
                  <a:pt x="2028366" y="2982954"/>
                </a:lnTo>
                <a:lnTo>
                  <a:pt x="1854572" y="3411412"/>
                </a:lnTo>
                <a:lnTo>
                  <a:pt x="1846994" y="3429000"/>
                </a:lnTo>
                <a:lnTo>
                  <a:pt x="1568123" y="3429000"/>
                </a:lnTo>
                <a:lnTo>
                  <a:pt x="1570273" y="3421458"/>
                </a:lnTo>
                <a:cubicBezTo>
                  <a:pt x="1590030" y="3388641"/>
                  <a:pt x="1616987" y="3361852"/>
                  <a:pt x="1651143" y="3341090"/>
                </a:cubicBezTo>
                <a:cubicBezTo>
                  <a:pt x="1691661" y="3316645"/>
                  <a:pt x="1745406" y="3301409"/>
                  <a:pt x="1812379" y="3295382"/>
                </a:cubicBezTo>
                <a:cubicBezTo>
                  <a:pt x="1841512" y="3292368"/>
                  <a:pt x="1860934" y="3287345"/>
                  <a:pt x="1870645" y="3280313"/>
                </a:cubicBezTo>
                <a:cubicBezTo>
                  <a:pt x="1888058" y="3267923"/>
                  <a:pt x="1896765" y="3251347"/>
                  <a:pt x="1896765" y="3230585"/>
                </a:cubicBezTo>
                <a:cubicBezTo>
                  <a:pt x="1896765" y="3211498"/>
                  <a:pt x="1888644" y="3196011"/>
                  <a:pt x="1872404" y="3184123"/>
                </a:cubicBezTo>
                <a:cubicBezTo>
                  <a:pt x="1856163" y="3172236"/>
                  <a:pt x="1834983" y="3166292"/>
                  <a:pt x="1808863" y="3166292"/>
                </a:cubicBezTo>
                <a:cubicBezTo>
                  <a:pt x="1754281" y="3166292"/>
                  <a:pt x="1699028" y="3177845"/>
                  <a:pt x="1643106" y="3200950"/>
                </a:cubicBezTo>
                <a:cubicBezTo>
                  <a:pt x="1587184" y="3224056"/>
                  <a:pt x="1540637" y="3254528"/>
                  <a:pt x="1503468" y="3292368"/>
                </a:cubicBezTo>
                <a:cubicBezTo>
                  <a:pt x="1468809" y="3327696"/>
                  <a:pt x="1442816" y="3365954"/>
                  <a:pt x="1425486" y="3407142"/>
                </a:cubicBezTo>
                <a:lnTo>
                  <a:pt x="1421194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9811332-824E-834B-D663-94D23A2762AA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3482733" y="256665"/>
                </a:moveTo>
                <a:lnTo>
                  <a:pt x="3613330" y="256665"/>
                </a:lnTo>
                <a:cubicBezTo>
                  <a:pt x="3594913" y="299862"/>
                  <a:pt x="3571974" y="333600"/>
                  <a:pt x="3544516" y="357877"/>
                </a:cubicBezTo>
                <a:cubicBezTo>
                  <a:pt x="3517057" y="382155"/>
                  <a:pt x="3488091" y="394294"/>
                  <a:pt x="3457618" y="394294"/>
                </a:cubicBezTo>
                <a:cubicBezTo>
                  <a:pt x="3437192" y="394294"/>
                  <a:pt x="3419863" y="387764"/>
                  <a:pt x="3405631" y="374704"/>
                </a:cubicBezTo>
                <a:cubicBezTo>
                  <a:pt x="3391399" y="361644"/>
                  <a:pt x="3384283" y="345738"/>
                  <a:pt x="3384283" y="326986"/>
                </a:cubicBezTo>
                <a:cubicBezTo>
                  <a:pt x="3384283" y="280105"/>
                  <a:pt x="3417100" y="256665"/>
                  <a:pt x="3482733" y="256665"/>
                </a:cubicBezTo>
                <a:close/>
                <a:moveTo>
                  <a:pt x="7227660" y="0"/>
                </a:moveTo>
                <a:lnTo>
                  <a:pt x="7503406" y="0"/>
                </a:lnTo>
                <a:lnTo>
                  <a:pt x="7434064" y="119538"/>
                </a:lnTo>
                <a:cubicBezTo>
                  <a:pt x="7395220" y="186511"/>
                  <a:pt x="7350516" y="219997"/>
                  <a:pt x="7299951" y="219997"/>
                </a:cubicBezTo>
                <a:cubicBezTo>
                  <a:pt x="7270818" y="219997"/>
                  <a:pt x="7246038" y="208696"/>
                  <a:pt x="7225612" y="186092"/>
                </a:cubicBezTo>
                <a:cubicBezTo>
                  <a:pt x="7205185" y="163489"/>
                  <a:pt x="7194972" y="136281"/>
                  <a:pt x="7194972" y="104469"/>
                </a:cubicBezTo>
                <a:cubicBezTo>
                  <a:pt x="7194972" y="69644"/>
                  <a:pt x="7205604" y="35153"/>
                  <a:pt x="7226867" y="997"/>
                </a:cubicBezTo>
                <a:close/>
                <a:moveTo>
                  <a:pt x="6003168" y="0"/>
                </a:moveTo>
                <a:lnTo>
                  <a:pt x="6277722" y="0"/>
                </a:lnTo>
                <a:lnTo>
                  <a:pt x="6239607" y="58760"/>
                </a:lnTo>
                <a:cubicBezTo>
                  <a:pt x="6195740" y="110999"/>
                  <a:pt x="6151538" y="137119"/>
                  <a:pt x="6107001" y="137119"/>
                </a:cubicBezTo>
                <a:cubicBezTo>
                  <a:pt x="6074854" y="137119"/>
                  <a:pt x="6049070" y="126068"/>
                  <a:pt x="6029647" y="103967"/>
                </a:cubicBezTo>
                <a:cubicBezTo>
                  <a:pt x="6010225" y="81866"/>
                  <a:pt x="6000514" y="52398"/>
                  <a:pt x="6000514" y="15563"/>
                </a:cubicBezTo>
                <a:close/>
                <a:moveTo>
                  <a:pt x="4851997" y="0"/>
                </a:moveTo>
                <a:lnTo>
                  <a:pt x="4930156" y="0"/>
                </a:lnTo>
                <a:lnTo>
                  <a:pt x="4922901" y="5141"/>
                </a:lnTo>
                <a:cubicBezTo>
                  <a:pt x="4913106" y="9075"/>
                  <a:pt x="4901847" y="11042"/>
                  <a:pt x="4889122" y="11042"/>
                </a:cubicBezTo>
                <a:close/>
                <a:moveTo>
                  <a:pt x="4423372" y="0"/>
                </a:moveTo>
                <a:lnTo>
                  <a:pt x="4501531" y="0"/>
                </a:lnTo>
                <a:lnTo>
                  <a:pt x="4494276" y="5141"/>
                </a:lnTo>
                <a:cubicBezTo>
                  <a:pt x="4484481" y="9075"/>
                  <a:pt x="4473222" y="11042"/>
                  <a:pt x="4460497" y="11042"/>
                </a:cubicBezTo>
                <a:close/>
                <a:moveTo>
                  <a:pt x="3858494" y="0"/>
                </a:moveTo>
                <a:lnTo>
                  <a:pt x="4074489" y="0"/>
                </a:lnTo>
                <a:lnTo>
                  <a:pt x="4065144" y="34650"/>
                </a:lnTo>
                <a:cubicBezTo>
                  <a:pt x="4050243" y="62109"/>
                  <a:pt x="4030904" y="83708"/>
                  <a:pt x="4007129" y="99446"/>
                </a:cubicBezTo>
                <a:cubicBezTo>
                  <a:pt x="3969959" y="124226"/>
                  <a:pt x="3915544" y="136616"/>
                  <a:pt x="3843883" y="136616"/>
                </a:cubicBezTo>
                <a:lnTo>
                  <a:pt x="3803197" y="136616"/>
                </a:lnTo>
                <a:close/>
                <a:moveTo>
                  <a:pt x="1568123" y="0"/>
                </a:moveTo>
                <a:lnTo>
                  <a:pt x="1846994" y="0"/>
                </a:lnTo>
                <a:lnTo>
                  <a:pt x="1828453" y="43032"/>
                </a:lnTo>
                <a:cubicBezTo>
                  <a:pt x="1802836" y="98724"/>
                  <a:pt x="1778725" y="139630"/>
                  <a:pt x="1756122" y="165749"/>
                </a:cubicBezTo>
                <a:cubicBezTo>
                  <a:pt x="1725984" y="200575"/>
                  <a:pt x="1690824" y="217988"/>
                  <a:pt x="1650640" y="217988"/>
                </a:cubicBezTo>
                <a:cubicBezTo>
                  <a:pt x="1616819" y="217988"/>
                  <a:pt x="1590030" y="207105"/>
                  <a:pt x="1570273" y="185339"/>
                </a:cubicBezTo>
                <a:cubicBezTo>
                  <a:pt x="1550516" y="163573"/>
                  <a:pt x="1540637" y="133937"/>
                  <a:pt x="1540637" y="96433"/>
                </a:cubicBezTo>
                <a:close/>
                <a:moveTo>
                  <a:pt x="0" y="0"/>
                </a:moveTo>
                <a:lnTo>
                  <a:pt x="1421194" y="0"/>
                </a:lnTo>
                <a:lnTo>
                  <a:pt x="1399493" y="110497"/>
                </a:lnTo>
                <a:cubicBezTo>
                  <a:pt x="1399493" y="181823"/>
                  <a:pt x="1421510" y="239670"/>
                  <a:pt x="1465545" y="284040"/>
                </a:cubicBezTo>
                <a:cubicBezTo>
                  <a:pt x="1509579" y="328409"/>
                  <a:pt x="1566924" y="350594"/>
                  <a:pt x="1637581" y="350594"/>
                </a:cubicBezTo>
                <a:cubicBezTo>
                  <a:pt x="1703549" y="350594"/>
                  <a:pt x="1762150" y="330837"/>
                  <a:pt x="1813384" y="291323"/>
                </a:cubicBezTo>
                <a:cubicBezTo>
                  <a:pt x="1848210" y="263864"/>
                  <a:pt x="1876673" y="231466"/>
                  <a:pt x="1898774" y="194129"/>
                </a:cubicBezTo>
                <a:cubicBezTo>
                  <a:pt x="1915350" y="166126"/>
                  <a:pt x="1937576" y="119428"/>
                  <a:pt x="1965453" y="54036"/>
                </a:cubicBezTo>
                <a:lnTo>
                  <a:pt x="1987906" y="0"/>
                </a:lnTo>
                <a:lnTo>
                  <a:pt x="2242530" y="0"/>
                </a:lnTo>
                <a:lnTo>
                  <a:pt x="2228279" y="35153"/>
                </a:lnTo>
                <a:lnTo>
                  <a:pt x="2222754" y="48715"/>
                </a:lnTo>
                <a:cubicBezTo>
                  <a:pt x="2217731" y="61439"/>
                  <a:pt x="2215220" y="72490"/>
                  <a:pt x="2215220" y="81866"/>
                </a:cubicBezTo>
                <a:cubicBezTo>
                  <a:pt x="2215220" y="94256"/>
                  <a:pt x="2220075" y="104804"/>
                  <a:pt x="2229786" y="113511"/>
                </a:cubicBezTo>
                <a:cubicBezTo>
                  <a:pt x="2239497" y="122217"/>
                  <a:pt x="2251218" y="126570"/>
                  <a:pt x="2264947" y="126570"/>
                </a:cubicBezTo>
                <a:cubicBezTo>
                  <a:pt x="2299773" y="126570"/>
                  <a:pt x="2326060" y="104637"/>
                  <a:pt x="2343807" y="60770"/>
                </a:cubicBezTo>
                <a:lnTo>
                  <a:pt x="2368557" y="0"/>
                </a:lnTo>
                <a:lnTo>
                  <a:pt x="2473969" y="0"/>
                </a:lnTo>
                <a:lnTo>
                  <a:pt x="2469883" y="10038"/>
                </a:lnTo>
                <a:cubicBezTo>
                  <a:pt x="2462182" y="28790"/>
                  <a:pt x="2458331" y="44194"/>
                  <a:pt x="2458331" y="56249"/>
                </a:cubicBezTo>
                <a:cubicBezTo>
                  <a:pt x="2458331" y="73997"/>
                  <a:pt x="2465614" y="88982"/>
                  <a:pt x="2480180" y="101204"/>
                </a:cubicBezTo>
                <a:cubicBezTo>
                  <a:pt x="2494747" y="113427"/>
                  <a:pt x="2512746" y="119538"/>
                  <a:pt x="2534177" y="119538"/>
                </a:cubicBezTo>
                <a:lnTo>
                  <a:pt x="2635138" y="119538"/>
                </a:lnTo>
                <a:cubicBezTo>
                  <a:pt x="2661927" y="119538"/>
                  <a:pt x="2682773" y="113846"/>
                  <a:pt x="2697674" y="102460"/>
                </a:cubicBezTo>
                <a:cubicBezTo>
                  <a:pt x="2712575" y="91075"/>
                  <a:pt x="2720026" y="75169"/>
                  <a:pt x="2720026" y="54742"/>
                </a:cubicBezTo>
                <a:cubicBezTo>
                  <a:pt x="2720026" y="24939"/>
                  <a:pt x="2698930" y="10038"/>
                  <a:pt x="2656737" y="10038"/>
                </a:cubicBezTo>
                <a:lnTo>
                  <a:pt x="2598973" y="10038"/>
                </a:lnTo>
                <a:lnTo>
                  <a:pt x="2602996" y="0"/>
                </a:lnTo>
                <a:lnTo>
                  <a:pt x="2745456" y="0"/>
                </a:lnTo>
                <a:lnTo>
                  <a:pt x="2750478" y="32139"/>
                </a:lnTo>
                <a:cubicBezTo>
                  <a:pt x="2757384" y="51226"/>
                  <a:pt x="2767744" y="67300"/>
                  <a:pt x="2781557" y="80359"/>
                </a:cubicBezTo>
                <a:cubicBezTo>
                  <a:pt x="2809183" y="106479"/>
                  <a:pt x="2849451" y="119538"/>
                  <a:pt x="2902359" y="119538"/>
                </a:cubicBezTo>
                <a:lnTo>
                  <a:pt x="3044509" y="119538"/>
                </a:lnTo>
                <a:cubicBezTo>
                  <a:pt x="3071298" y="119538"/>
                  <a:pt x="3092143" y="113846"/>
                  <a:pt x="3107044" y="102460"/>
                </a:cubicBezTo>
                <a:cubicBezTo>
                  <a:pt x="3121946" y="91075"/>
                  <a:pt x="3129397" y="75169"/>
                  <a:pt x="3129397" y="54742"/>
                </a:cubicBezTo>
                <a:cubicBezTo>
                  <a:pt x="3129397" y="24939"/>
                  <a:pt x="3108300" y="10038"/>
                  <a:pt x="3066107" y="10038"/>
                </a:cubicBezTo>
                <a:lnTo>
                  <a:pt x="2916926" y="10038"/>
                </a:lnTo>
                <a:cubicBezTo>
                  <a:pt x="2898006" y="10038"/>
                  <a:pt x="2883816" y="6899"/>
                  <a:pt x="2874356" y="620"/>
                </a:cubicBezTo>
                <a:lnTo>
                  <a:pt x="2874045" y="0"/>
                </a:lnTo>
                <a:lnTo>
                  <a:pt x="3717641" y="0"/>
                </a:lnTo>
                <a:lnTo>
                  <a:pt x="3662053" y="136616"/>
                </a:lnTo>
                <a:lnTo>
                  <a:pt x="3486752" y="136616"/>
                </a:lnTo>
                <a:cubicBezTo>
                  <a:pt x="3424132" y="136616"/>
                  <a:pt x="3374572" y="147164"/>
                  <a:pt x="3338072" y="168261"/>
                </a:cubicBezTo>
                <a:cubicBezTo>
                  <a:pt x="3309944" y="184669"/>
                  <a:pt x="3287675" y="207691"/>
                  <a:pt x="3271267" y="237326"/>
                </a:cubicBezTo>
                <a:cubicBezTo>
                  <a:pt x="3254859" y="266962"/>
                  <a:pt x="3246655" y="299025"/>
                  <a:pt x="3246655" y="333516"/>
                </a:cubicBezTo>
                <a:cubicBezTo>
                  <a:pt x="3246655" y="387429"/>
                  <a:pt x="3265825" y="431798"/>
                  <a:pt x="3304167" y="466624"/>
                </a:cubicBezTo>
                <a:cubicBezTo>
                  <a:pt x="3342509" y="501450"/>
                  <a:pt x="3390981" y="518863"/>
                  <a:pt x="3449582" y="518863"/>
                </a:cubicBezTo>
                <a:cubicBezTo>
                  <a:pt x="3521242" y="518863"/>
                  <a:pt x="3585033" y="493246"/>
                  <a:pt x="3640956" y="442012"/>
                </a:cubicBezTo>
                <a:cubicBezTo>
                  <a:pt x="3662053" y="422589"/>
                  <a:pt x="3679298" y="402163"/>
                  <a:pt x="3692693" y="380732"/>
                </a:cubicBezTo>
                <a:cubicBezTo>
                  <a:pt x="3706087" y="359300"/>
                  <a:pt x="3724505" y="322633"/>
                  <a:pt x="3747945" y="270729"/>
                </a:cubicBezTo>
                <a:lnTo>
                  <a:pt x="3753972" y="256665"/>
                </a:lnTo>
                <a:lnTo>
                  <a:pt x="3827810" y="256665"/>
                </a:lnTo>
                <a:cubicBezTo>
                  <a:pt x="3940659" y="256665"/>
                  <a:pt x="4025044" y="238582"/>
                  <a:pt x="4080966" y="202417"/>
                </a:cubicBezTo>
                <a:cubicBezTo>
                  <a:pt x="4122489" y="175628"/>
                  <a:pt x="4155892" y="139881"/>
                  <a:pt x="4181174" y="95177"/>
                </a:cubicBezTo>
                <a:lnTo>
                  <a:pt x="4207544" y="0"/>
                </a:lnTo>
                <a:lnTo>
                  <a:pt x="4281922" y="0"/>
                </a:lnTo>
                <a:lnTo>
                  <a:pt x="4290972" y="42687"/>
                </a:lnTo>
                <a:cubicBezTo>
                  <a:pt x="4302190" y="65458"/>
                  <a:pt x="4319017" y="84545"/>
                  <a:pt x="4341452" y="99949"/>
                </a:cubicBezTo>
                <a:cubicBezTo>
                  <a:pt x="4360540" y="113008"/>
                  <a:pt x="4397375" y="119538"/>
                  <a:pt x="4451958" y="119538"/>
                </a:cubicBezTo>
                <a:cubicBezTo>
                  <a:pt x="4485444" y="119538"/>
                  <a:pt x="4511480" y="116943"/>
                  <a:pt x="4530064" y="111753"/>
                </a:cubicBezTo>
                <a:cubicBezTo>
                  <a:pt x="4548649" y="106562"/>
                  <a:pt x="4566648" y="97102"/>
                  <a:pt x="4584061" y="83373"/>
                </a:cubicBezTo>
                <a:cubicBezTo>
                  <a:pt x="4597121" y="72825"/>
                  <a:pt x="4608967" y="60498"/>
                  <a:pt x="4619599" y="46391"/>
                </a:cubicBezTo>
                <a:lnTo>
                  <a:pt x="4647103" y="0"/>
                </a:lnTo>
                <a:lnTo>
                  <a:pt x="4710547" y="0"/>
                </a:lnTo>
                <a:lnTo>
                  <a:pt x="4719597" y="42687"/>
                </a:lnTo>
                <a:cubicBezTo>
                  <a:pt x="4730815" y="65458"/>
                  <a:pt x="4747642" y="84545"/>
                  <a:pt x="4770077" y="99949"/>
                </a:cubicBezTo>
                <a:cubicBezTo>
                  <a:pt x="4789165" y="113008"/>
                  <a:pt x="4826000" y="119538"/>
                  <a:pt x="4880583" y="119538"/>
                </a:cubicBezTo>
                <a:cubicBezTo>
                  <a:pt x="4914069" y="119538"/>
                  <a:pt x="4940104" y="116943"/>
                  <a:pt x="4958689" y="111753"/>
                </a:cubicBezTo>
                <a:cubicBezTo>
                  <a:pt x="4977274" y="106562"/>
                  <a:pt x="4995273" y="97102"/>
                  <a:pt x="5012686" y="83373"/>
                </a:cubicBezTo>
                <a:cubicBezTo>
                  <a:pt x="5025746" y="72825"/>
                  <a:pt x="5037592" y="60498"/>
                  <a:pt x="5048224" y="46391"/>
                </a:cubicBezTo>
                <a:lnTo>
                  <a:pt x="5075729" y="0"/>
                </a:lnTo>
                <a:lnTo>
                  <a:pt x="5147556" y="0"/>
                </a:lnTo>
                <a:lnTo>
                  <a:pt x="5133906" y="33646"/>
                </a:lnTo>
                <a:lnTo>
                  <a:pt x="5128381" y="47208"/>
                </a:lnTo>
                <a:cubicBezTo>
                  <a:pt x="5123024" y="59933"/>
                  <a:pt x="5120345" y="71150"/>
                  <a:pt x="5120345" y="80861"/>
                </a:cubicBezTo>
                <a:cubicBezTo>
                  <a:pt x="5120345" y="93586"/>
                  <a:pt x="5125284" y="104386"/>
                  <a:pt x="5135162" y="113259"/>
                </a:cubicBezTo>
                <a:cubicBezTo>
                  <a:pt x="5145041" y="122133"/>
                  <a:pt x="5157180" y="126570"/>
                  <a:pt x="5171579" y="126570"/>
                </a:cubicBezTo>
                <a:cubicBezTo>
                  <a:pt x="5206404" y="126570"/>
                  <a:pt x="5232859" y="104302"/>
                  <a:pt x="5250941" y="59765"/>
                </a:cubicBezTo>
                <a:lnTo>
                  <a:pt x="5275106" y="0"/>
                </a:lnTo>
                <a:lnTo>
                  <a:pt x="5360265" y="0"/>
                </a:lnTo>
                <a:lnTo>
                  <a:pt x="5423731" y="94926"/>
                </a:lnTo>
                <a:lnTo>
                  <a:pt x="5429758" y="103967"/>
                </a:lnTo>
                <a:cubicBezTo>
                  <a:pt x="5440139" y="119036"/>
                  <a:pt x="5452362" y="126570"/>
                  <a:pt x="5466426" y="126570"/>
                </a:cubicBezTo>
                <a:cubicBezTo>
                  <a:pt x="5482499" y="126570"/>
                  <a:pt x="5496982" y="120375"/>
                  <a:pt x="5509875" y="107985"/>
                </a:cubicBezTo>
                <a:cubicBezTo>
                  <a:pt x="5522767" y="95595"/>
                  <a:pt x="5529213" y="81699"/>
                  <a:pt x="5529213" y="66295"/>
                </a:cubicBezTo>
                <a:cubicBezTo>
                  <a:pt x="5529213" y="56584"/>
                  <a:pt x="5524357" y="44194"/>
                  <a:pt x="5514646" y="29125"/>
                </a:cubicBezTo>
                <a:lnTo>
                  <a:pt x="5496069" y="0"/>
                </a:lnTo>
                <a:lnTo>
                  <a:pt x="5871960" y="0"/>
                </a:lnTo>
                <a:lnTo>
                  <a:pt x="5869918" y="14056"/>
                </a:lnTo>
                <a:cubicBezTo>
                  <a:pt x="5869918" y="86387"/>
                  <a:pt x="5891768" y="145574"/>
                  <a:pt x="5935467" y="191618"/>
                </a:cubicBezTo>
                <a:cubicBezTo>
                  <a:pt x="5979167" y="237661"/>
                  <a:pt x="6035340" y="260683"/>
                  <a:pt x="6103987" y="260683"/>
                </a:cubicBezTo>
                <a:cubicBezTo>
                  <a:pt x="6214492" y="260683"/>
                  <a:pt x="6308923" y="198231"/>
                  <a:pt x="6387281" y="73327"/>
                </a:cubicBezTo>
                <a:lnTo>
                  <a:pt x="6424349" y="0"/>
                </a:lnTo>
                <a:lnTo>
                  <a:pt x="6544356" y="0"/>
                </a:lnTo>
                <a:lnTo>
                  <a:pt x="6391988" y="374704"/>
                </a:lnTo>
                <a:cubicBezTo>
                  <a:pt x="6383282" y="396805"/>
                  <a:pt x="6378928" y="412711"/>
                  <a:pt x="6378928" y="422422"/>
                </a:cubicBezTo>
                <a:cubicBezTo>
                  <a:pt x="6378928" y="435817"/>
                  <a:pt x="6383951" y="447034"/>
                  <a:pt x="6393997" y="456076"/>
                </a:cubicBezTo>
                <a:cubicBezTo>
                  <a:pt x="6404043" y="465117"/>
                  <a:pt x="6416433" y="469638"/>
                  <a:pt x="6431167" y="469638"/>
                </a:cubicBezTo>
                <a:cubicBezTo>
                  <a:pt x="6464653" y="469638"/>
                  <a:pt x="6490773" y="446700"/>
                  <a:pt x="6509525" y="400823"/>
                </a:cubicBezTo>
                <a:lnTo>
                  <a:pt x="6672099" y="0"/>
                </a:lnTo>
                <a:lnTo>
                  <a:pt x="7081657" y="0"/>
                </a:lnTo>
                <a:lnTo>
                  <a:pt x="7070277" y="23663"/>
                </a:lnTo>
                <a:cubicBezTo>
                  <a:pt x="7061654" y="51080"/>
                  <a:pt x="7057343" y="79020"/>
                  <a:pt x="7057343" y="107483"/>
                </a:cubicBezTo>
                <a:cubicBezTo>
                  <a:pt x="7057343" y="177470"/>
                  <a:pt x="7079695" y="236154"/>
                  <a:pt x="7124399" y="283537"/>
                </a:cubicBezTo>
                <a:cubicBezTo>
                  <a:pt x="7169104" y="330921"/>
                  <a:pt x="7224440" y="354612"/>
                  <a:pt x="7290408" y="354612"/>
                </a:cubicBezTo>
                <a:cubicBezTo>
                  <a:pt x="7397899" y="354612"/>
                  <a:pt x="7490823" y="286468"/>
                  <a:pt x="7569181" y="150178"/>
                </a:cubicBezTo>
                <a:lnTo>
                  <a:pt x="7655933" y="0"/>
                </a:lnTo>
                <a:lnTo>
                  <a:pt x="7821432" y="0"/>
                </a:lnTo>
                <a:lnTo>
                  <a:pt x="7819450" y="5768"/>
                </a:lnTo>
                <a:cubicBezTo>
                  <a:pt x="7816017" y="18828"/>
                  <a:pt x="7814301" y="29962"/>
                  <a:pt x="7814301" y="39171"/>
                </a:cubicBezTo>
                <a:cubicBezTo>
                  <a:pt x="7814301" y="62946"/>
                  <a:pt x="7823426" y="82285"/>
                  <a:pt x="7841676" y="97186"/>
                </a:cubicBezTo>
                <a:cubicBezTo>
                  <a:pt x="7859926" y="112087"/>
                  <a:pt x="7883451" y="119538"/>
                  <a:pt x="7912249" y="119538"/>
                </a:cubicBezTo>
                <a:lnTo>
                  <a:pt x="8019740" y="119538"/>
                </a:lnTo>
                <a:lnTo>
                  <a:pt x="8033302" y="119538"/>
                </a:lnTo>
                <a:cubicBezTo>
                  <a:pt x="8055403" y="119538"/>
                  <a:pt x="8074155" y="112590"/>
                  <a:pt x="8089559" y="98693"/>
                </a:cubicBezTo>
                <a:cubicBezTo>
                  <a:pt x="8104963" y="84796"/>
                  <a:pt x="8112665" y="67802"/>
                  <a:pt x="8112665" y="47710"/>
                </a:cubicBezTo>
                <a:cubicBezTo>
                  <a:pt x="8112665" y="31637"/>
                  <a:pt x="8107977" y="19582"/>
                  <a:pt x="8098600" y="11545"/>
                </a:cubicBezTo>
                <a:lnTo>
                  <a:pt x="8058194" y="0"/>
                </a:lnTo>
                <a:lnTo>
                  <a:pt x="8205283" y="0"/>
                </a:lnTo>
                <a:lnTo>
                  <a:pt x="8191432" y="34148"/>
                </a:lnTo>
                <a:lnTo>
                  <a:pt x="8185907" y="47710"/>
                </a:lnTo>
                <a:cubicBezTo>
                  <a:pt x="8180549" y="60770"/>
                  <a:pt x="8177870" y="71988"/>
                  <a:pt x="8177870" y="81364"/>
                </a:cubicBezTo>
                <a:cubicBezTo>
                  <a:pt x="8177870" y="94089"/>
                  <a:pt x="8182893" y="104804"/>
                  <a:pt x="8192939" y="113511"/>
                </a:cubicBezTo>
                <a:cubicBezTo>
                  <a:pt x="8202985" y="122217"/>
                  <a:pt x="8215207" y="126570"/>
                  <a:pt x="8229606" y="126570"/>
                </a:cubicBezTo>
                <a:cubicBezTo>
                  <a:pt x="8264767" y="126570"/>
                  <a:pt x="8291221" y="104469"/>
                  <a:pt x="8308969" y="60267"/>
                </a:cubicBezTo>
                <a:lnTo>
                  <a:pt x="8333491" y="0"/>
                </a:lnTo>
                <a:lnTo>
                  <a:pt x="8437262" y="0"/>
                </a:lnTo>
                <a:lnTo>
                  <a:pt x="8436049" y="3006"/>
                </a:lnTo>
                <a:cubicBezTo>
                  <a:pt x="8426673" y="25776"/>
                  <a:pt x="8421985" y="42854"/>
                  <a:pt x="8421985" y="54240"/>
                </a:cubicBezTo>
                <a:cubicBezTo>
                  <a:pt x="8421985" y="72992"/>
                  <a:pt x="8428934" y="88563"/>
                  <a:pt x="8442830" y="100953"/>
                </a:cubicBezTo>
                <a:cubicBezTo>
                  <a:pt x="8456727" y="113343"/>
                  <a:pt x="8473888" y="119538"/>
                  <a:pt x="8494316" y="119538"/>
                </a:cubicBezTo>
                <a:lnTo>
                  <a:pt x="8599295" y="119538"/>
                </a:lnTo>
                <a:cubicBezTo>
                  <a:pt x="8625749" y="119538"/>
                  <a:pt x="8646511" y="113846"/>
                  <a:pt x="8661580" y="102460"/>
                </a:cubicBezTo>
                <a:cubicBezTo>
                  <a:pt x="8676648" y="91075"/>
                  <a:pt x="8684183" y="75169"/>
                  <a:pt x="8684183" y="54742"/>
                </a:cubicBezTo>
                <a:cubicBezTo>
                  <a:pt x="8684183" y="24939"/>
                  <a:pt x="8662919" y="10038"/>
                  <a:pt x="8620392" y="10038"/>
                </a:cubicBezTo>
                <a:lnTo>
                  <a:pt x="8560116" y="10038"/>
                </a:lnTo>
                <a:lnTo>
                  <a:pt x="8564183" y="0"/>
                </a:lnTo>
                <a:lnTo>
                  <a:pt x="8876314" y="0"/>
                </a:lnTo>
                <a:lnTo>
                  <a:pt x="8834872" y="10038"/>
                </a:lnTo>
                <a:lnTo>
                  <a:pt x="8776605" y="10038"/>
                </a:lnTo>
                <a:cubicBezTo>
                  <a:pt x="8750151" y="10038"/>
                  <a:pt x="8729390" y="15814"/>
                  <a:pt x="8714320" y="27367"/>
                </a:cubicBezTo>
                <a:cubicBezTo>
                  <a:pt x="8699252" y="38920"/>
                  <a:pt x="8691718" y="54909"/>
                  <a:pt x="8691718" y="75336"/>
                </a:cubicBezTo>
                <a:cubicBezTo>
                  <a:pt x="8691718" y="104804"/>
                  <a:pt x="8712981" y="119538"/>
                  <a:pt x="8755509" y="119538"/>
                </a:cubicBezTo>
                <a:lnTo>
                  <a:pt x="8860488" y="119538"/>
                </a:lnTo>
                <a:cubicBezTo>
                  <a:pt x="8907370" y="119538"/>
                  <a:pt x="8946548" y="105390"/>
                  <a:pt x="8978026" y="77094"/>
                </a:cubicBezTo>
                <a:cubicBezTo>
                  <a:pt x="8993764" y="62946"/>
                  <a:pt x="9005568" y="47061"/>
                  <a:pt x="9013437" y="29439"/>
                </a:cubicBezTo>
                <a:lnTo>
                  <a:pt x="9019420" y="0"/>
                </a:lnTo>
                <a:lnTo>
                  <a:pt x="9071284" y="0"/>
                </a:lnTo>
                <a:lnTo>
                  <a:pt x="9069740" y="23098"/>
                </a:lnTo>
                <a:cubicBezTo>
                  <a:pt x="9069406" y="25776"/>
                  <a:pt x="9069238" y="29125"/>
                  <a:pt x="9069238" y="33143"/>
                </a:cubicBezTo>
                <a:cubicBezTo>
                  <a:pt x="9069238" y="60602"/>
                  <a:pt x="9076438" y="83038"/>
                  <a:pt x="9090837" y="100451"/>
                </a:cubicBezTo>
                <a:cubicBezTo>
                  <a:pt x="9105236" y="117864"/>
                  <a:pt x="9123654" y="126570"/>
                  <a:pt x="9146090" y="126570"/>
                </a:cubicBezTo>
                <a:cubicBezTo>
                  <a:pt x="9172209" y="126570"/>
                  <a:pt x="9195984" y="110999"/>
                  <a:pt x="9217416" y="79857"/>
                </a:cubicBezTo>
                <a:lnTo>
                  <a:pt x="9273016" y="0"/>
                </a:lnTo>
                <a:lnTo>
                  <a:pt x="9307543" y="0"/>
                </a:lnTo>
                <a:lnTo>
                  <a:pt x="9303308" y="23098"/>
                </a:lnTo>
                <a:cubicBezTo>
                  <a:pt x="9302304" y="29460"/>
                  <a:pt x="9301801" y="35655"/>
                  <a:pt x="9301801" y="41682"/>
                </a:cubicBezTo>
                <a:cubicBezTo>
                  <a:pt x="9301801" y="65458"/>
                  <a:pt x="9309336" y="85550"/>
                  <a:pt x="9324404" y="101958"/>
                </a:cubicBezTo>
                <a:cubicBezTo>
                  <a:pt x="9339473" y="118366"/>
                  <a:pt x="9357890" y="126570"/>
                  <a:pt x="9379656" y="126570"/>
                </a:cubicBezTo>
                <a:cubicBezTo>
                  <a:pt x="9406111" y="126570"/>
                  <a:pt x="9431728" y="110999"/>
                  <a:pt x="9456508" y="79857"/>
                </a:cubicBezTo>
                <a:lnTo>
                  <a:pt x="9519954" y="0"/>
                </a:lnTo>
                <a:lnTo>
                  <a:pt x="9651081" y="0"/>
                </a:lnTo>
                <a:lnTo>
                  <a:pt x="9656103" y="32139"/>
                </a:lnTo>
                <a:cubicBezTo>
                  <a:pt x="9663009" y="51226"/>
                  <a:pt x="9673369" y="67300"/>
                  <a:pt x="9687182" y="80359"/>
                </a:cubicBezTo>
                <a:cubicBezTo>
                  <a:pt x="9714808" y="106479"/>
                  <a:pt x="9755076" y="119538"/>
                  <a:pt x="9807984" y="119538"/>
                </a:cubicBezTo>
                <a:lnTo>
                  <a:pt x="9950134" y="119538"/>
                </a:lnTo>
                <a:cubicBezTo>
                  <a:pt x="9976923" y="119538"/>
                  <a:pt x="9997768" y="113846"/>
                  <a:pt x="10012669" y="102460"/>
                </a:cubicBezTo>
                <a:cubicBezTo>
                  <a:pt x="10027571" y="91075"/>
                  <a:pt x="10035021" y="75169"/>
                  <a:pt x="10035021" y="54742"/>
                </a:cubicBezTo>
                <a:cubicBezTo>
                  <a:pt x="10035021" y="24939"/>
                  <a:pt x="10013925" y="10038"/>
                  <a:pt x="9971732" y="10038"/>
                </a:cubicBezTo>
                <a:lnTo>
                  <a:pt x="9822551" y="10038"/>
                </a:lnTo>
                <a:cubicBezTo>
                  <a:pt x="9803631" y="10038"/>
                  <a:pt x="9789441" y="6899"/>
                  <a:pt x="9779981" y="620"/>
                </a:cubicBezTo>
                <a:lnTo>
                  <a:pt x="9779670" y="0"/>
                </a:lnTo>
                <a:lnTo>
                  <a:pt x="10156075" y="0"/>
                </a:lnTo>
                <a:lnTo>
                  <a:pt x="10163248" y="45073"/>
                </a:lnTo>
                <a:cubicBezTo>
                  <a:pt x="10168564" y="60058"/>
                  <a:pt x="10176538" y="73327"/>
                  <a:pt x="10187170" y="84880"/>
                </a:cubicBezTo>
                <a:cubicBezTo>
                  <a:pt x="10208434" y="107985"/>
                  <a:pt x="10235809" y="119538"/>
                  <a:pt x="10269295" y="119538"/>
                </a:cubicBezTo>
                <a:lnTo>
                  <a:pt x="10367745" y="119538"/>
                </a:lnTo>
                <a:cubicBezTo>
                  <a:pt x="10394534" y="119538"/>
                  <a:pt x="10415380" y="113846"/>
                  <a:pt x="10430280" y="102460"/>
                </a:cubicBezTo>
                <a:cubicBezTo>
                  <a:pt x="10445182" y="91075"/>
                  <a:pt x="10452632" y="75001"/>
                  <a:pt x="10452632" y="54240"/>
                </a:cubicBezTo>
                <a:cubicBezTo>
                  <a:pt x="10452632" y="24772"/>
                  <a:pt x="10431369" y="10038"/>
                  <a:pt x="10388841" y="10038"/>
                </a:cubicBezTo>
                <a:lnTo>
                  <a:pt x="10325552" y="10038"/>
                </a:lnTo>
                <a:lnTo>
                  <a:pt x="10292174" y="0"/>
                </a:lnTo>
                <a:lnTo>
                  <a:pt x="10647964" y="0"/>
                </a:lnTo>
                <a:lnTo>
                  <a:pt x="10606521" y="10038"/>
                </a:lnTo>
                <a:lnTo>
                  <a:pt x="10548255" y="10038"/>
                </a:lnTo>
                <a:cubicBezTo>
                  <a:pt x="10521801" y="10038"/>
                  <a:pt x="10501039" y="15814"/>
                  <a:pt x="10485971" y="27367"/>
                </a:cubicBezTo>
                <a:cubicBezTo>
                  <a:pt x="10470902" y="38920"/>
                  <a:pt x="10463367" y="54909"/>
                  <a:pt x="10463367" y="75336"/>
                </a:cubicBezTo>
                <a:cubicBezTo>
                  <a:pt x="10463367" y="104804"/>
                  <a:pt x="10484631" y="119538"/>
                  <a:pt x="10527159" y="119538"/>
                </a:cubicBezTo>
                <a:lnTo>
                  <a:pt x="10632138" y="119538"/>
                </a:lnTo>
                <a:cubicBezTo>
                  <a:pt x="10679019" y="119538"/>
                  <a:pt x="10718198" y="105390"/>
                  <a:pt x="10749675" y="77094"/>
                </a:cubicBezTo>
                <a:cubicBezTo>
                  <a:pt x="10765413" y="62946"/>
                  <a:pt x="10777217" y="47061"/>
                  <a:pt x="10785086" y="29439"/>
                </a:cubicBezTo>
                <a:lnTo>
                  <a:pt x="10791070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F13CD6-1D34-D66A-CE67-E579411C7263}"/>
              </a:ext>
            </a:extLst>
          </p:cNvPr>
          <p:cNvSpPr txBox="1"/>
          <p:nvPr/>
        </p:nvSpPr>
        <p:spPr>
          <a:xfrm>
            <a:off x="3162300" y="2697111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答 案 之 书</a:t>
            </a:r>
          </a:p>
        </p:txBody>
      </p:sp>
    </p:spTree>
    <p:extLst>
      <p:ext uri="{BB962C8B-B14F-4D97-AF65-F5344CB8AC3E}">
        <p14:creationId xmlns:p14="http://schemas.microsoft.com/office/powerpoint/2010/main" val="2014648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4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6319 0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C3E696-32A8-9E41-2B5C-EA6035C0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19248-1312-286B-7CCD-A9712F33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3" y="0"/>
            <a:ext cx="45720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543037-0890-BE3C-A931-F12B5DB96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51435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DF437F-489C-93AD-B308-A35E4B3B5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24200" y="857250"/>
            <a:ext cx="6858000" cy="51435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7FCE289-434F-4B13-8E03-4DDCFA0E0EF7}"/>
              </a:ext>
            </a:extLst>
          </p:cNvPr>
          <p:cNvSpPr/>
          <p:nvPr/>
        </p:nvSpPr>
        <p:spPr>
          <a:xfrm>
            <a:off x="42863" y="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18FC99-8F91-775B-79EE-542B808BB5F5}"/>
              </a:ext>
            </a:extLst>
          </p:cNvPr>
          <p:cNvSpPr txBox="1"/>
          <p:nvPr/>
        </p:nvSpPr>
        <p:spPr>
          <a:xfrm>
            <a:off x="7705725" y="1004169"/>
            <a:ext cx="4529138" cy="484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开发计划</a:t>
            </a:r>
            <a:endParaRPr lang="en-US" altLang="zh-CN" sz="28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需求分析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原型设计</a:t>
            </a:r>
            <a:endParaRPr lang="en-US" altLang="zh-CN" sz="20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前端开发</a:t>
            </a:r>
            <a:endParaRPr lang="en-US" altLang="zh-CN" sz="20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数据存储</a:t>
            </a:r>
            <a:endParaRPr lang="en-US" altLang="zh-CN" sz="20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测试</a:t>
            </a:r>
            <a:endParaRPr lang="en-US" altLang="zh-CN" sz="20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打包发布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后期维护</a:t>
            </a:r>
            <a:endParaRPr lang="en-US" altLang="zh-CN" sz="20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……</a:t>
            </a:r>
            <a:endParaRPr lang="zh-CN" altLang="en-US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7378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文本框 227">
            <a:extLst>
              <a:ext uri="{FF2B5EF4-FFF2-40B4-BE49-F238E27FC236}">
                <a16:creationId xmlns:a16="http://schemas.microsoft.com/office/drawing/2014/main" id="{AD146E26-0BC8-32CD-EBC3-A770DDDD4007}"/>
              </a:ext>
            </a:extLst>
          </p:cNvPr>
          <p:cNvSpPr txBox="1"/>
          <p:nvPr/>
        </p:nvSpPr>
        <p:spPr>
          <a:xfrm>
            <a:off x="6450426" y="1112126"/>
            <a:ext cx="548664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kern="100" dirty="0"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项目概述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dirty="0"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一款单机运行的开源软件，为用户提供随机建议、灵感或答案</a:t>
            </a:r>
            <a:r>
              <a:rPr lang="zh-CN" altLang="en-US" sz="2400" dirty="0"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用户可以从内置的答复库中获取随机答复。软件的设计和功能将专注于本地操作和用户体验。</a:t>
            </a:r>
            <a:endParaRPr lang="zh-CN" altLang="zh-CN" sz="2800" kern="100" dirty="0">
              <a:effectLst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9232F8-6B3F-A693-9C1B-384507F60599}"/>
              </a:ext>
            </a:extLst>
          </p:cNvPr>
          <p:cNvGrpSpPr/>
          <p:nvPr/>
        </p:nvGrpSpPr>
        <p:grpSpPr>
          <a:xfrm rot="2719679">
            <a:off x="-4586514" y="5242173"/>
            <a:ext cx="22003657" cy="3231654"/>
            <a:chOff x="-4034971" y="5242173"/>
            <a:chExt cx="22003657" cy="3231654"/>
          </a:xfrm>
        </p:grpSpPr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5E3F2FE6-39DE-3C74-72C4-38E5FAEE54F0}"/>
                </a:ext>
              </a:extLst>
            </p:cNvPr>
            <p:cNvGrpSpPr/>
            <p:nvPr/>
          </p:nvGrpSpPr>
          <p:grpSpPr>
            <a:xfrm>
              <a:off x="-4034971" y="5242173"/>
              <a:ext cx="22003657" cy="3231654"/>
              <a:chOff x="-2728685" y="3392488"/>
              <a:chExt cx="20121335" cy="2264228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4F8204C-D252-246C-7C2B-2CF1A6B62FCD}"/>
                  </a:ext>
                </a:extLst>
              </p:cNvPr>
              <p:cNvSpPr/>
              <p:nvPr/>
            </p:nvSpPr>
            <p:spPr>
              <a:xfrm>
                <a:off x="-2728685" y="3392488"/>
                <a:ext cx="20121335" cy="22642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03FD1A0-E2A7-A8ED-74D6-3C953488F65C}"/>
                  </a:ext>
                </a:extLst>
              </p:cNvPr>
              <p:cNvSpPr/>
              <p:nvPr/>
            </p:nvSpPr>
            <p:spPr>
              <a:xfrm>
                <a:off x="-2710170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5035193-32BE-0235-59BF-C12A4E294236}"/>
                  </a:ext>
                </a:extLst>
              </p:cNvPr>
              <p:cNvSpPr/>
              <p:nvPr/>
            </p:nvSpPr>
            <p:spPr>
              <a:xfrm>
                <a:off x="-2410133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1D2B00-9473-D6C8-1FED-4136EDD4661D}"/>
                  </a:ext>
                </a:extLst>
              </p:cNvPr>
              <p:cNvSpPr/>
              <p:nvPr/>
            </p:nvSpPr>
            <p:spPr>
              <a:xfrm>
                <a:off x="-2110096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9DDCB01-FC4F-D6CA-EF30-5B68F3827CA2}"/>
                  </a:ext>
                </a:extLst>
              </p:cNvPr>
              <p:cNvSpPr/>
              <p:nvPr/>
            </p:nvSpPr>
            <p:spPr>
              <a:xfrm>
                <a:off x="-1810059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9F02911-5E95-C99C-75C1-AF4D8CA5654A}"/>
                  </a:ext>
                </a:extLst>
              </p:cNvPr>
              <p:cNvSpPr/>
              <p:nvPr/>
            </p:nvSpPr>
            <p:spPr>
              <a:xfrm>
                <a:off x="-1510022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033A658-DA56-7DDE-B8F8-DA47E9A362C2}"/>
                  </a:ext>
                </a:extLst>
              </p:cNvPr>
              <p:cNvSpPr/>
              <p:nvPr/>
            </p:nvSpPr>
            <p:spPr>
              <a:xfrm>
                <a:off x="-1209985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DDD3CAD-16D3-7314-CD32-885FA7F1AD03}"/>
                  </a:ext>
                </a:extLst>
              </p:cNvPr>
              <p:cNvSpPr/>
              <p:nvPr/>
            </p:nvSpPr>
            <p:spPr>
              <a:xfrm>
                <a:off x="-909948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0412B94-A428-EB2B-AD3A-6A7DE1DADFB5}"/>
                  </a:ext>
                </a:extLst>
              </p:cNvPr>
              <p:cNvSpPr/>
              <p:nvPr/>
            </p:nvSpPr>
            <p:spPr>
              <a:xfrm>
                <a:off x="-609911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5EFD86A-8664-0B46-7CE1-F2F7358C01F7}"/>
                  </a:ext>
                </a:extLst>
              </p:cNvPr>
              <p:cNvSpPr/>
              <p:nvPr/>
            </p:nvSpPr>
            <p:spPr>
              <a:xfrm>
                <a:off x="-309874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CD73426-11FA-4570-462B-794FAF319D0E}"/>
                  </a:ext>
                </a:extLst>
              </p:cNvPr>
              <p:cNvSpPr/>
              <p:nvPr/>
            </p:nvSpPr>
            <p:spPr>
              <a:xfrm>
                <a:off x="-9837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50537E3-E7F2-DF97-7555-A2C206EAE1F0}"/>
                  </a:ext>
                </a:extLst>
              </p:cNvPr>
              <p:cNvSpPr/>
              <p:nvPr/>
            </p:nvSpPr>
            <p:spPr>
              <a:xfrm>
                <a:off x="290200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6414EBF-0440-9B76-5255-3B1207EE6360}"/>
                  </a:ext>
                </a:extLst>
              </p:cNvPr>
              <p:cNvSpPr/>
              <p:nvPr/>
            </p:nvSpPr>
            <p:spPr>
              <a:xfrm>
                <a:off x="590237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1AC122A-8F30-0C96-732B-6B1A046C349C}"/>
                  </a:ext>
                </a:extLst>
              </p:cNvPr>
              <p:cNvSpPr/>
              <p:nvPr/>
            </p:nvSpPr>
            <p:spPr>
              <a:xfrm>
                <a:off x="890274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175CD2A-9A4D-4F6E-230B-1B750B8838A3}"/>
                  </a:ext>
                </a:extLst>
              </p:cNvPr>
              <p:cNvSpPr/>
              <p:nvPr/>
            </p:nvSpPr>
            <p:spPr>
              <a:xfrm>
                <a:off x="1190311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3017BD8-80C8-7B0B-D636-157F83E38624}"/>
                  </a:ext>
                </a:extLst>
              </p:cNvPr>
              <p:cNvSpPr/>
              <p:nvPr/>
            </p:nvSpPr>
            <p:spPr>
              <a:xfrm>
                <a:off x="1490348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2880634-9C74-43B7-A26A-27E1D02B8C18}"/>
                  </a:ext>
                </a:extLst>
              </p:cNvPr>
              <p:cNvSpPr/>
              <p:nvPr/>
            </p:nvSpPr>
            <p:spPr>
              <a:xfrm>
                <a:off x="1790385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D4D6DB8-EE75-E498-E517-2E9987792738}"/>
                  </a:ext>
                </a:extLst>
              </p:cNvPr>
              <p:cNvSpPr/>
              <p:nvPr/>
            </p:nvSpPr>
            <p:spPr>
              <a:xfrm>
                <a:off x="2090422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EB2DB42-53F6-6433-CC1F-90437ABC87A5}"/>
                  </a:ext>
                </a:extLst>
              </p:cNvPr>
              <p:cNvSpPr/>
              <p:nvPr/>
            </p:nvSpPr>
            <p:spPr>
              <a:xfrm>
                <a:off x="2390459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B187EB3-1438-08A8-3A97-E97F79D0CA7F}"/>
                  </a:ext>
                </a:extLst>
              </p:cNvPr>
              <p:cNvSpPr/>
              <p:nvPr/>
            </p:nvSpPr>
            <p:spPr>
              <a:xfrm>
                <a:off x="2690496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425BFB0-FEBA-0ECA-D211-401637B1B47E}"/>
                  </a:ext>
                </a:extLst>
              </p:cNvPr>
              <p:cNvSpPr/>
              <p:nvPr/>
            </p:nvSpPr>
            <p:spPr>
              <a:xfrm>
                <a:off x="2990533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40DB748D-0D62-F91F-E057-8683E67CCCFD}"/>
                  </a:ext>
                </a:extLst>
              </p:cNvPr>
              <p:cNvSpPr/>
              <p:nvPr/>
            </p:nvSpPr>
            <p:spPr>
              <a:xfrm>
                <a:off x="3290570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09A0BA9-8055-54C3-0D1A-6149C7F6BE62}"/>
                  </a:ext>
                </a:extLst>
              </p:cNvPr>
              <p:cNvSpPr/>
              <p:nvPr/>
            </p:nvSpPr>
            <p:spPr>
              <a:xfrm>
                <a:off x="3590607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B441C9-BA53-72FC-98B4-B7137F514348}"/>
                  </a:ext>
                </a:extLst>
              </p:cNvPr>
              <p:cNvSpPr/>
              <p:nvPr/>
            </p:nvSpPr>
            <p:spPr>
              <a:xfrm>
                <a:off x="3890644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B5392EC-5131-8886-2B63-4AA621C154CC}"/>
                  </a:ext>
                </a:extLst>
              </p:cNvPr>
              <p:cNvSpPr/>
              <p:nvPr/>
            </p:nvSpPr>
            <p:spPr>
              <a:xfrm>
                <a:off x="4190681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CC8ED79-39A6-9432-C8D1-09EAB6117305}"/>
                  </a:ext>
                </a:extLst>
              </p:cNvPr>
              <p:cNvSpPr/>
              <p:nvPr/>
            </p:nvSpPr>
            <p:spPr>
              <a:xfrm>
                <a:off x="4490718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703A687-BD81-F7CC-3984-9AC06A6E226C}"/>
                  </a:ext>
                </a:extLst>
              </p:cNvPr>
              <p:cNvSpPr/>
              <p:nvPr/>
            </p:nvSpPr>
            <p:spPr>
              <a:xfrm>
                <a:off x="4790755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F96196F-440D-67D0-0095-7C36674BA725}"/>
                  </a:ext>
                </a:extLst>
              </p:cNvPr>
              <p:cNvSpPr/>
              <p:nvPr/>
            </p:nvSpPr>
            <p:spPr>
              <a:xfrm>
                <a:off x="5090792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91A5C22-3545-D378-BF94-5B19493B21A0}"/>
                  </a:ext>
                </a:extLst>
              </p:cNvPr>
              <p:cNvSpPr/>
              <p:nvPr/>
            </p:nvSpPr>
            <p:spPr>
              <a:xfrm>
                <a:off x="5390829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249A557F-5909-61E0-7E94-17D92D5A0EF3}"/>
                  </a:ext>
                </a:extLst>
              </p:cNvPr>
              <p:cNvSpPr/>
              <p:nvPr/>
            </p:nvSpPr>
            <p:spPr>
              <a:xfrm>
                <a:off x="5690866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4B717AE-23B7-847D-E33C-E8AF9DA50345}"/>
                  </a:ext>
                </a:extLst>
              </p:cNvPr>
              <p:cNvSpPr/>
              <p:nvPr/>
            </p:nvSpPr>
            <p:spPr>
              <a:xfrm>
                <a:off x="5990903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1B93E36-F7A1-9348-45C8-EB163989A44C}"/>
                  </a:ext>
                </a:extLst>
              </p:cNvPr>
              <p:cNvSpPr/>
              <p:nvPr/>
            </p:nvSpPr>
            <p:spPr>
              <a:xfrm>
                <a:off x="6290940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C52D994-E45D-2AFD-45D8-346503DB126F}"/>
                  </a:ext>
                </a:extLst>
              </p:cNvPr>
              <p:cNvSpPr/>
              <p:nvPr/>
            </p:nvSpPr>
            <p:spPr>
              <a:xfrm>
                <a:off x="6590977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DCDC3BB-F9C8-6796-DDC2-357A122FB615}"/>
                  </a:ext>
                </a:extLst>
              </p:cNvPr>
              <p:cNvSpPr/>
              <p:nvPr/>
            </p:nvSpPr>
            <p:spPr>
              <a:xfrm>
                <a:off x="6891014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276AACF-2BB7-E107-8E60-5A69427452D9}"/>
                  </a:ext>
                </a:extLst>
              </p:cNvPr>
              <p:cNvSpPr/>
              <p:nvPr/>
            </p:nvSpPr>
            <p:spPr>
              <a:xfrm>
                <a:off x="7191051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8F87A8A9-0C4F-70EE-84FA-D15DC30B9ED6}"/>
                  </a:ext>
                </a:extLst>
              </p:cNvPr>
              <p:cNvSpPr/>
              <p:nvPr/>
            </p:nvSpPr>
            <p:spPr>
              <a:xfrm>
                <a:off x="7491088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DC3B5D7-94CE-5271-FCF2-47B814193D22}"/>
                  </a:ext>
                </a:extLst>
              </p:cNvPr>
              <p:cNvSpPr/>
              <p:nvPr/>
            </p:nvSpPr>
            <p:spPr>
              <a:xfrm>
                <a:off x="7791125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8D2DF92-BF7B-CD41-21D9-1A303990B97B}"/>
                  </a:ext>
                </a:extLst>
              </p:cNvPr>
              <p:cNvSpPr/>
              <p:nvPr/>
            </p:nvSpPr>
            <p:spPr>
              <a:xfrm>
                <a:off x="8091162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ECDD33E-0DCF-9BCA-1F6F-324F1612962A}"/>
                  </a:ext>
                </a:extLst>
              </p:cNvPr>
              <p:cNvSpPr/>
              <p:nvPr/>
            </p:nvSpPr>
            <p:spPr>
              <a:xfrm>
                <a:off x="8391199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B24F5B0-8225-E079-4528-B876D525A2AC}"/>
                  </a:ext>
                </a:extLst>
              </p:cNvPr>
              <p:cNvSpPr/>
              <p:nvPr/>
            </p:nvSpPr>
            <p:spPr>
              <a:xfrm>
                <a:off x="8691236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A4ECEE0-98BF-917B-8CB8-70C153F72265}"/>
                  </a:ext>
                </a:extLst>
              </p:cNvPr>
              <p:cNvSpPr/>
              <p:nvPr/>
            </p:nvSpPr>
            <p:spPr>
              <a:xfrm>
                <a:off x="8991273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28BB156-9209-A886-37E6-A422BFAC4F58}"/>
                  </a:ext>
                </a:extLst>
              </p:cNvPr>
              <p:cNvSpPr/>
              <p:nvPr/>
            </p:nvSpPr>
            <p:spPr>
              <a:xfrm>
                <a:off x="9291310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AB13619-D3F5-71AD-F626-01014E284E1C}"/>
                  </a:ext>
                </a:extLst>
              </p:cNvPr>
              <p:cNvSpPr/>
              <p:nvPr/>
            </p:nvSpPr>
            <p:spPr>
              <a:xfrm>
                <a:off x="9591347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C93B0670-45D5-74E3-A9AF-91CD11A0944E}"/>
                  </a:ext>
                </a:extLst>
              </p:cNvPr>
              <p:cNvSpPr/>
              <p:nvPr/>
            </p:nvSpPr>
            <p:spPr>
              <a:xfrm>
                <a:off x="9891384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0BD354B-05BF-4434-7DCB-468446DD3F39}"/>
                  </a:ext>
                </a:extLst>
              </p:cNvPr>
              <p:cNvSpPr/>
              <p:nvPr/>
            </p:nvSpPr>
            <p:spPr>
              <a:xfrm>
                <a:off x="10191421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5D38F0EE-D234-4440-B032-20B5B55F0D35}"/>
                  </a:ext>
                </a:extLst>
              </p:cNvPr>
              <p:cNvSpPr/>
              <p:nvPr/>
            </p:nvSpPr>
            <p:spPr>
              <a:xfrm>
                <a:off x="10491458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7413CFF-3B6F-14A7-390B-3384F3A2809E}"/>
                  </a:ext>
                </a:extLst>
              </p:cNvPr>
              <p:cNvSpPr/>
              <p:nvPr/>
            </p:nvSpPr>
            <p:spPr>
              <a:xfrm>
                <a:off x="10791495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65D8417-06BE-8E28-612D-2BC464BB948E}"/>
                  </a:ext>
                </a:extLst>
              </p:cNvPr>
              <p:cNvSpPr/>
              <p:nvPr/>
            </p:nvSpPr>
            <p:spPr>
              <a:xfrm>
                <a:off x="11091532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CD66921-4E3E-AB22-0AB1-ECA19A1261E3}"/>
                  </a:ext>
                </a:extLst>
              </p:cNvPr>
              <p:cNvSpPr/>
              <p:nvPr/>
            </p:nvSpPr>
            <p:spPr>
              <a:xfrm>
                <a:off x="11391569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ECB4037-630F-1244-DA13-ACFBB13B5EF3}"/>
                  </a:ext>
                </a:extLst>
              </p:cNvPr>
              <p:cNvSpPr/>
              <p:nvPr/>
            </p:nvSpPr>
            <p:spPr>
              <a:xfrm>
                <a:off x="11691606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4A9395D-7833-4EA8-BBBD-A1BC943652A6}"/>
                  </a:ext>
                </a:extLst>
              </p:cNvPr>
              <p:cNvSpPr/>
              <p:nvPr/>
            </p:nvSpPr>
            <p:spPr>
              <a:xfrm>
                <a:off x="11991643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3F3E59E-DBAD-23A4-9B70-E9363255B4A6}"/>
                  </a:ext>
                </a:extLst>
              </p:cNvPr>
              <p:cNvSpPr/>
              <p:nvPr/>
            </p:nvSpPr>
            <p:spPr>
              <a:xfrm>
                <a:off x="12291680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2BCD95A-34FE-6C7C-2818-B09162999976}"/>
                  </a:ext>
                </a:extLst>
              </p:cNvPr>
              <p:cNvSpPr/>
              <p:nvPr/>
            </p:nvSpPr>
            <p:spPr>
              <a:xfrm>
                <a:off x="12591717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6853692-220D-818C-D29C-F8E0587F0CD3}"/>
                  </a:ext>
                </a:extLst>
              </p:cNvPr>
              <p:cNvSpPr/>
              <p:nvPr/>
            </p:nvSpPr>
            <p:spPr>
              <a:xfrm>
                <a:off x="12891754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3810795B-DC33-AA75-A3B4-40E019E84B6D}"/>
                  </a:ext>
                </a:extLst>
              </p:cNvPr>
              <p:cNvSpPr/>
              <p:nvPr/>
            </p:nvSpPr>
            <p:spPr>
              <a:xfrm>
                <a:off x="13191791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605AC5C-666B-69B5-0A38-9206A18398BA}"/>
                  </a:ext>
                </a:extLst>
              </p:cNvPr>
              <p:cNvSpPr/>
              <p:nvPr/>
            </p:nvSpPr>
            <p:spPr>
              <a:xfrm>
                <a:off x="13491828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ABB8C0C-AB0F-BA3E-52B6-14A316A41212}"/>
                  </a:ext>
                </a:extLst>
              </p:cNvPr>
              <p:cNvSpPr/>
              <p:nvPr/>
            </p:nvSpPr>
            <p:spPr>
              <a:xfrm>
                <a:off x="13791865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BCDF63E-6E8C-53FC-6230-095FD880F31F}"/>
                  </a:ext>
                </a:extLst>
              </p:cNvPr>
              <p:cNvSpPr/>
              <p:nvPr/>
            </p:nvSpPr>
            <p:spPr>
              <a:xfrm>
                <a:off x="14091902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76DB011-19EF-F197-5003-3091D1D7B4E7}"/>
                  </a:ext>
                </a:extLst>
              </p:cNvPr>
              <p:cNvSpPr/>
              <p:nvPr/>
            </p:nvSpPr>
            <p:spPr>
              <a:xfrm>
                <a:off x="14391939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95DD5B0-EC96-2C9A-2457-1300DCE87D3D}"/>
                  </a:ext>
                </a:extLst>
              </p:cNvPr>
              <p:cNvSpPr/>
              <p:nvPr/>
            </p:nvSpPr>
            <p:spPr>
              <a:xfrm>
                <a:off x="14691976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AA25C7B0-DF2C-8F38-8B4B-B827F70866A8}"/>
                  </a:ext>
                </a:extLst>
              </p:cNvPr>
              <p:cNvSpPr/>
              <p:nvPr/>
            </p:nvSpPr>
            <p:spPr>
              <a:xfrm>
                <a:off x="14992013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A691E76B-A63D-2A6B-CEE9-EB05B60F296D}"/>
                  </a:ext>
                </a:extLst>
              </p:cNvPr>
              <p:cNvSpPr/>
              <p:nvPr/>
            </p:nvSpPr>
            <p:spPr>
              <a:xfrm>
                <a:off x="15292050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8CB39DF1-71EE-7C02-ADD6-734581FE35CA}"/>
                  </a:ext>
                </a:extLst>
              </p:cNvPr>
              <p:cNvSpPr/>
              <p:nvPr/>
            </p:nvSpPr>
            <p:spPr>
              <a:xfrm>
                <a:off x="15592087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AF35F3A-8FBF-3CB9-599D-19C06E1CE12C}"/>
                  </a:ext>
                </a:extLst>
              </p:cNvPr>
              <p:cNvSpPr/>
              <p:nvPr/>
            </p:nvSpPr>
            <p:spPr>
              <a:xfrm>
                <a:off x="15892124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9D38A37B-554C-490D-5EC2-8BF303F2FBAC}"/>
                  </a:ext>
                </a:extLst>
              </p:cNvPr>
              <p:cNvSpPr/>
              <p:nvPr/>
            </p:nvSpPr>
            <p:spPr>
              <a:xfrm>
                <a:off x="16192161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D70317E-0468-561F-6797-12EBF4390788}"/>
                  </a:ext>
                </a:extLst>
              </p:cNvPr>
              <p:cNvSpPr/>
              <p:nvPr/>
            </p:nvSpPr>
            <p:spPr>
              <a:xfrm>
                <a:off x="16492198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AB0CB91-2A98-3D25-01DC-63D32CE50744}"/>
                  </a:ext>
                </a:extLst>
              </p:cNvPr>
              <p:cNvSpPr/>
              <p:nvPr/>
            </p:nvSpPr>
            <p:spPr>
              <a:xfrm>
                <a:off x="16792235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5CD79A3-B45F-7D9C-7596-B0FA3B3356DD}"/>
                  </a:ext>
                </a:extLst>
              </p:cNvPr>
              <p:cNvSpPr/>
              <p:nvPr/>
            </p:nvSpPr>
            <p:spPr>
              <a:xfrm>
                <a:off x="17092272" y="341153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C222F6DE-7866-4664-90C3-29959731ED32}"/>
                  </a:ext>
                </a:extLst>
              </p:cNvPr>
              <p:cNvSpPr/>
              <p:nvPr/>
            </p:nvSpPr>
            <p:spPr>
              <a:xfrm>
                <a:off x="-2710170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BEB6E1E3-943A-ACE6-5E18-1855265A0879}"/>
                  </a:ext>
                </a:extLst>
              </p:cNvPr>
              <p:cNvSpPr/>
              <p:nvPr/>
            </p:nvSpPr>
            <p:spPr>
              <a:xfrm>
                <a:off x="-2410133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DC30A2A5-CCC1-80E4-9670-1AE2737C6719}"/>
                  </a:ext>
                </a:extLst>
              </p:cNvPr>
              <p:cNvSpPr/>
              <p:nvPr/>
            </p:nvSpPr>
            <p:spPr>
              <a:xfrm>
                <a:off x="-2110096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59F24DA2-B643-ABB9-C027-C22087FD9EAE}"/>
                  </a:ext>
                </a:extLst>
              </p:cNvPr>
              <p:cNvSpPr/>
              <p:nvPr/>
            </p:nvSpPr>
            <p:spPr>
              <a:xfrm>
                <a:off x="-1810059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6805E754-861F-CA20-B086-43D770DF1A1C}"/>
                  </a:ext>
                </a:extLst>
              </p:cNvPr>
              <p:cNvSpPr/>
              <p:nvPr/>
            </p:nvSpPr>
            <p:spPr>
              <a:xfrm>
                <a:off x="-1510022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0F37D555-BD26-7928-701B-98F9C90BCEC3}"/>
                  </a:ext>
                </a:extLst>
              </p:cNvPr>
              <p:cNvSpPr/>
              <p:nvPr/>
            </p:nvSpPr>
            <p:spPr>
              <a:xfrm>
                <a:off x="-1209985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B81E3AEA-178C-E121-A095-F6F157736516}"/>
                  </a:ext>
                </a:extLst>
              </p:cNvPr>
              <p:cNvSpPr/>
              <p:nvPr/>
            </p:nvSpPr>
            <p:spPr>
              <a:xfrm>
                <a:off x="-909948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C08991B8-8DD7-8111-E6EE-5882B4EAA0E2}"/>
                  </a:ext>
                </a:extLst>
              </p:cNvPr>
              <p:cNvSpPr/>
              <p:nvPr/>
            </p:nvSpPr>
            <p:spPr>
              <a:xfrm>
                <a:off x="-609911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F8D26ACB-41F5-6900-C396-01AABA36CDD9}"/>
                  </a:ext>
                </a:extLst>
              </p:cNvPr>
              <p:cNvSpPr/>
              <p:nvPr/>
            </p:nvSpPr>
            <p:spPr>
              <a:xfrm>
                <a:off x="-309874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F01C8E40-2F04-41C8-EBDE-A248481A9739}"/>
                  </a:ext>
                </a:extLst>
              </p:cNvPr>
              <p:cNvSpPr/>
              <p:nvPr/>
            </p:nvSpPr>
            <p:spPr>
              <a:xfrm>
                <a:off x="-9837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27C8029F-324F-94B1-5507-75EA78B8F446}"/>
                  </a:ext>
                </a:extLst>
              </p:cNvPr>
              <p:cNvSpPr/>
              <p:nvPr/>
            </p:nvSpPr>
            <p:spPr>
              <a:xfrm>
                <a:off x="290200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5CD5C011-A167-E186-3B71-90A3CA3A46BB}"/>
                  </a:ext>
                </a:extLst>
              </p:cNvPr>
              <p:cNvSpPr/>
              <p:nvPr/>
            </p:nvSpPr>
            <p:spPr>
              <a:xfrm>
                <a:off x="590237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5D18973A-19A4-66E3-9C64-A25173C7E8CC}"/>
                  </a:ext>
                </a:extLst>
              </p:cNvPr>
              <p:cNvSpPr/>
              <p:nvPr/>
            </p:nvSpPr>
            <p:spPr>
              <a:xfrm>
                <a:off x="890274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8D2D4F05-AF9B-4B39-50FF-F2DED2749710}"/>
                  </a:ext>
                </a:extLst>
              </p:cNvPr>
              <p:cNvSpPr/>
              <p:nvPr/>
            </p:nvSpPr>
            <p:spPr>
              <a:xfrm>
                <a:off x="1190311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379ADACE-5D30-1EE8-2302-1D10204C2375}"/>
                  </a:ext>
                </a:extLst>
              </p:cNvPr>
              <p:cNvSpPr/>
              <p:nvPr/>
            </p:nvSpPr>
            <p:spPr>
              <a:xfrm>
                <a:off x="1490348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784C6095-9B12-550B-FA59-3F7BF9B06589}"/>
                  </a:ext>
                </a:extLst>
              </p:cNvPr>
              <p:cNvSpPr/>
              <p:nvPr/>
            </p:nvSpPr>
            <p:spPr>
              <a:xfrm>
                <a:off x="1790385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F05FD3A4-047D-E1AB-B827-449287CA600A}"/>
                  </a:ext>
                </a:extLst>
              </p:cNvPr>
              <p:cNvSpPr/>
              <p:nvPr/>
            </p:nvSpPr>
            <p:spPr>
              <a:xfrm>
                <a:off x="2090422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F8505DC8-D822-D979-9DBD-2276FDDB0C47}"/>
                  </a:ext>
                </a:extLst>
              </p:cNvPr>
              <p:cNvSpPr/>
              <p:nvPr/>
            </p:nvSpPr>
            <p:spPr>
              <a:xfrm>
                <a:off x="2390459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9AAD2BFA-F508-5B73-0B18-E175F6B932A4}"/>
                  </a:ext>
                </a:extLst>
              </p:cNvPr>
              <p:cNvSpPr/>
              <p:nvPr/>
            </p:nvSpPr>
            <p:spPr>
              <a:xfrm>
                <a:off x="2690496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CB9A94A0-08D2-F56C-F141-C3E112C5E086}"/>
                  </a:ext>
                </a:extLst>
              </p:cNvPr>
              <p:cNvSpPr/>
              <p:nvPr/>
            </p:nvSpPr>
            <p:spPr>
              <a:xfrm>
                <a:off x="2990533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B898A1DB-622B-5481-6BD3-959548EEB8E9}"/>
                  </a:ext>
                </a:extLst>
              </p:cNvPr>
              <p:cNvSpPr/>
              <p:nvPr/>
            </p:nvSpPr>
            <p:spPr>
              <a:xfrm>
                <a:off x="3290570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57A0FFB4-55B3-D8F9-093F-7AEB603822CD}"/>
                  </a:ext>
                </a:extLst>
              </p:cNvPr>
              <p:cNvSpPr/>
              <p:nvPr/>
            </p:nvSpPr>
            <p:spPr>
              <a:xfrm>
                <a:off x="3590607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4DD053B4-A4F9-5575-7C82-5DFA89FFE200}"/>
                  </a:ext>
                </a:extLst>
              </p:cNvPr>
              <p:cNvSpPr/>
              <p:nvPr/>
            </p:nvSpPr>
            <p:spPr>
              <a:xfrm>
                <a:off x="3890644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84B9F69F-34B1-2640-FA08-169F4A339FCA}"/>
                  </a:ext>
                </a:extLst>
              </p:cNvPr>
              <p:cNvSpPr/>
              <p:nvPr/>
            </p:nvSpPr>
            <p:spPr>
              <a:xfrm>
                <a:off x="4190681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177FD33-D3D6-AAFE-FC0A-5E00D7820205}"/>
                  </a:ext>
                </a:extLst>
              </p:cNvPr>
              <p:cNvSpPr/>
              <p:nvPr/>
            </p:nvSpPr>
            <p:spPr>
              <a:xfrm>
                <a:off x="4490718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908895C2-42D1-37B5-3EA2-ED2FB3DE259B}"/>
                  </a:ext>
                </a:extLst>
              </p:cNvPr>
              <p:cNvSpPr/>
              <p:nvPr/>
            </p:nvSpPr>
            <p:spPr>
              <a:xfrm>
                <a:off x="4790755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CF05D2EF-181D-19BE-8938-73D07384E54A}"/>
                  </a:ext>
                </a:extLst>
              </p:cNvPr>
              <p:cNvSpPr/>
              <p:nvPr/>
            </p:nvSpPr>
            <p:spPr>
              <a:xfrm>
                <a:off x="5090792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3AE6FD26-F881-F58E-6D31-22EF36D1048F}"/>
                  </a:ext>
                </a:extLst>
              </p:cNvPr>
              <p:cNvSpPr/>
              <p:nvPr/>
            </p:nvSpPr>
            <p:spPr>
              <a:xfrm>
                <a:off x="5390829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40DF496E-8840-E76E-C532-5F3C3411C623}"/>
                  </a:ext>
                </a:extLst>
              </p:cNvPr>
              <p:cNvSpPr/>
              <p:nvPr/>
            </p:nvSpPr>
            <p:spPr>
              <a:xfrm>
                <a:off x="5690866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5D5BFA4E-BD8D-9D2A-D606-3BC00A2D9E80}"/>
                  </a:ext>
                </a:extLst>
              </p:cNvPr>
              <p:cNvSpPr/>
              <p:nvPr/>
            </p:nvSpPr>
            <p:spPr>
              <a:xfrm>
                <a:off x="5990903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3A21D8C7-9977-A1CC-9582-6EC89E3AD5C8}"/>
                  </a:ext>
                </a:extLst>
              </p:cNvPr>
              <p:cNvSpPr/>
              <p:nvPr/>
            </p:nvSpPr>
            <p:spPr>
              <a:xfrm>
                <a:off x="6290940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72C20DF8-8634-E665-15EF-A8FB089CAF4E}"/>
                  </a:ext>
                </a:extLst>
              </p:cNvPr>
              <p:cNvSpPr/>
              <p:nvPr/>
            </p:nvSpPr>
            <p:spPr>
              <a:xfrm>
                <a:off x="6590977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5C3BB43B-FC75-C650-51DD-12AA10A2AFED}"/>
                  </a:ext>
                </a:extLst>
              </p:cNvPr>
              <p:cNvSpPr/>
              <p:nvPr/>
            </p:nvSpPr>
            <p:spPr>
              <a:xfrm>
                <a:off x="6891014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4FF85436-C4C9-7DDA-2B2B-C9916C49C7E6}"/>
                  </a:ext>
                </a:extLst>
              </p:cNvPr>
              <p:cNvSpPr/>
              <p:nvPr/>
            </p:nvSpPr>
            <p:spPr>
              <a:xfrm>
                <a:off x="7191051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6C937E20-D9E7-8156-890B-43CA0D5BE76F}"/>
                  </a:ext>
                </a:extLst>
              </p:cNvPr>
              <p:cNvSpPr/>
              <p:nvPr/>
            </p:nvSpPr>
            <p:spPr>
              <a:xfrm>
                <a:off x="7491088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68E80EE-E3B2-C1CE-45BC-05AAFB868A3A}"/>
                  </a:ext>
                </a:extLst>
              </p:cNvPr>
              <p:cNvSpPr/>
              <p:nvPr/>
            </p:nvSpPr>
            <p:spPr>
              <a:xfrm>
                <a:off x="7791125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3F948CCE-5576-F205-08AC-03BE382901F7}"/>
                  </a:ext>
                </a:extLst>
              </p:cNvPr>
              <p:cNvSpPr/>
              <p:nvPr/>
            </p:nvSpPr>
            <p:spPr>
              <a:xfrm>
                <a:off x="8091162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7CFDA682-7681-EAA1-7649-59391AFF1AFF}"/>
                  </a:ext>
                </a:extLst>
              </p:cNvPr>
              <p:cNvSpPr/>
              <p:nvPr/>
            </p:nvSpPr>
            <p:spPr>
              <a:xfrm>
                <a:off x="8391199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B55C9AB5-5420-6227-F5CA-209771F10EF5}"/>
                  </a:ext>
                </a:extLst>
              </p:cNvPr>
              <p:cNvSpPr/>
              <p:nvPr/>
            </p:nvSpPr>
            <p:spPr>
              <a:xfrm>
                <a:off x="8691236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817DFD02-3515-56E5-0187-B56FE91A14D3}"/>
                  </a:ext>
                </a:extLst>
              </p:cNvPr>
              <p:cNvSpPr/>
              <p:nvPr/>
            </p:nvSpPr>
            <p:spPr>
              <a:xfrm>
                <a:off x="8991273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51441DE9-5527-5346-65E6-AE9377BD90EB}"/>
                  </a:ext>
                </a:extLst>
              </p:cNvPr>
              <p:cNvSpPr/>
              <p:nvPr/>
            </p:nvSpPr>
            <p:spPr>
              <a:xfrm>
                <a:off x="9291310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88A40004-C63D-9D33-CAEE-CBD413611C9C}"/>
                  </a:ext>
                </a:extLst>
              </p:cNvPr>
              <p:cNvSpPr/>
              <p:nvPr/>
            </p:nvSpPr>
            <p:spPr>
              <a:xfrm>
                <a:off x="9591347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3B6C78F1-031D-E6BF-7003-4B8072EC4854}"/>
                  </a:ext>
                </a:extLst>
              </p:cNvPr>
              <p:cNvSpPr/>
              <p:nvPr/>
            </p:nvSpPr>
            <p:spPr>
              <a:xfrm>
                <a:off x="9891384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83CD18FC-D74E-E6F7-31FA-604A638A9B4A}"/>
                  </a:ext>
                </a:extLst>
              </p:cNvPr>
              <p:cNvSpPr/>
              <p:nvPr/>
            </p:nvSpPr>
            <p:spPr>
              <a:xfrm>
                <a:off x="10191421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D2AFF1FA-FF51-A95F-A17F-7D5638FC23CC}"/>
                  </a:ext>
                </a:extLst>
              </p:cNvPr>
              <p:cNvSpPr/>
              <p:nvPr/>
            </p:nvSpPr>
            <p:spPr>
              <a:xfrm>
                <a:off x="10491458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EFFDF8D7-F8AD-2252-227F-EBA8B9ABA462}"/>
                  </a:ext>
                </a:extLst>
              </p:cNvPr>
              <p:cNvSpPr/>
              <p:nvPr/>
            </p:nvSpPr>
            <p:spPr>
              <a:xfrm>
                <a:off x="10791495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CB646BE7-F4B2-6E34-0FD3-11D7D8C99B13}"/>
                  </a:ext>
                </a:extLst>
              </p:cNvPr>
              <p:cNvSpPr/>
              <p:nvPr/>
            </p:nvSpPr>
            <p:spPr>
              <a:xfrm>
                <a:off x="11091532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6C6C12AC-0BAD-9A2A-0068-5165C0D5C9ED}"/>
                  </a:ext>
                </a:extLst>
              </p:cNvPr>
              <p:cNvSpPr/>
              <p:nvPr/>
            </p:nvSpPr>
            <p:spPr>
              <a:xfrm>
                <a:off x="11391569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B92D75E8-247E-9084-0A21-F2409F1EF473}"/>
                  </a:ext>
                </a:extLst>
              </p:cNvPr>
              <p:cNvSpPr/>
              <p:nvPr/>
            </p:nvSpPr>
            <p:spPr>
              <a:xfrm>
                <a:off x="11691606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416250D7-69F9-3F35-F7F8-3FF147C50B59}"/>
                  </a:ext>
                </a:extLst>
              </p:cNvPr>
              <p:cNvSpPr/>
              <p:nvPr/>
            </p:nvSpPr>
            <p:spPr>
              <a:xfrm>
                <a:off x="11991643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B0D99112-E893-69DA-CD5A-9CD02527CF9F}"/>
                  </a:ext>
                </a:extLst>
              </p:cNvPr>
              <p:cNvSpPr/>
              <p:nvPr/>
            </p:nvSpPr>
            <p:spPr>
              <a:xfrm>
                <a:off x="12291680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4E5F77AD-CF1A-CF67-2F1D-94B3B8657550}"/>
                  </a:ext>
                </a:extLst>
              </p:cNvPr>
              <p:cNvSpPr/>
              <p:nvPr/>
            </p:nvSpPr>
            <p:spPr>
              <a:xfrm>
                <a:off x="12591717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0FC8AB27-0D09-1828-ED2C-5E413517F0F0}"/>
                  </a:ext>
                </a:extLst>
              </p:cNvPr>
              <p:cNvSpPr/>
              <p:nvPr/>
            </p:nvSpPr>
            <p:spPr>
              <a:xfrm>
                <a:off x="12891754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9A4CF48E-62BB-FBBC-30F8-DBDA23DAAE63}"/>
                  </a:ext>
                </a:extLst>
              </p:cNvPr>
              <p:cNvSpPr/>
              <p:nvPr/>
            </p:nvSpPr>
            <p:spPr>
              <a:xfrm>
                <a:off x="13191791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08CB4088-D985-6C1A-51D6-49601CCA8AE0}"/>
                  </a:ext>
                </a:extLst>
              </p:cNvPr>
              <p:cNvSpPr/>
              <p:nvPr/>
            </p:nvSpPr>
            <p:spPr>
              <a:xfrm>
                <a:off x="13491828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A48D6EC0-E285-B5CE-7735-E6FF34B22168}"/>
                  </a:ext>
                </a:extLst>
              </p:cNvPr>
              <p:cNvSpPr/>
              <p:nvPr/>
            </p:nvSpPr>
            <p:spPr>
              <a:xfrm>
                <a:off x="13791865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B3F3ABD8-D0FA-BC19-2F49-6E894A705852}"/>
                  </a:ext>
                </a:extLst>
              </p:cNvPr>
              <p:cNvSpPr/>
              <p:nvPr/>
            </p:nvSpPr>
            <p:spPr>
              <a:xfrm>
                <a:off x="14091902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57677DCD-3CDF-42C7-BE7D-D56DD1158722}"/>
                  </a:ext>
                </a:extLst>
              </p:cNvPr>
              <p:cNvSpPr/>
              <p:nvPr/>
            </p:nvSpPr>
            <p:spPr>
              <a:xfrm>
                <a:off x="14391939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E891EF52-A012-63FD-61D7-9F0F033B3584}"/>
                  </a:ext>
                </a:extLst>
              </p:cNvPr>
              <p:cNvSpPr/>
              <p:nvPr/>
            </p:nvSpPr>
            <p:spPr>
              <a:xfrm>
                <a:off x="14691976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0C7B377D-638D-B4F8-F7DD-5F505FFD6D41}"/>
                  </a:ext>
                </a:extLst>
              </p:cNvPr>
              <p:cNvSpPr/>
              <p:nvPr/>
            </p:nvSpPr>
            <p:spPr>
              <a:xfrm>
                <a:off x="14992013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58F1FCD9-C552-7348-F79F-6FDBA05A8E8B}"/>
                  </a:ext>
                </a:extLst>
              </p:cNvPr>
              <p:cNvSpPr/>
              <p:nvPr/>
            </p:nvSpPr>
            <p:spPr>
              <a:xfrm>
                <a:off x="15292050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A535B7E7-4623-3B37-6DEB-269973FEB603}"/>
                  </a:ext>
                </a:extLst>
              </p:cNvPr>
              <p:cNvSpPr/>
              <p:nvPr/>
            </p:nvSpPr>
            <p:spPr>
              <a:xfrm>
                <a:off x="15592087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B61F9E00-E56E-96EC-CFA7-13162C3C6EDE}"/>
                  </a:ext>
                </a:extLst>
              </p:cNvPr>
              <p:cNvSpPr/>
              <p:nvPr/>
            </p:nvSpPr>
            <p:spPr>
              <a:xfrm>
                <a:off x="15892124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D1389509-A6D3-B80E-3CE8-EBCA36D955DC}"/>
                  </a:ext>
                </a:extLst>
              </p:cNvPr>
              <p:cNvSpPr/>
              <p:nvPr/>
            </p:nvSpPr>
            <p:spPr>
              <a:xfrm>
                <a:off x="16192161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A667EBDF-79AB-A506-8B9F-D2466E701AD9}"/>
                  </a:ext>
                </a:extLst>
              </p:cNvPr>
              <p:cNvSpPr/>
              <p:nvPr/>
            </p:nvSpPr>
            <p:spPr>
              <a:xfrm>
                <a:off x="16492198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EB685622-CE22-EA9F-9656-15E1C79384F8}"/>
                  </a:ext>
                </a:extLst>
              </p:cNvPr>
              <p:cNvSpPr/>
              <p:nvPr/>
            </p:nvSpPr>
            <p:spPr>
              <a:xfrm>
                <a:off x="16792235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19191472-550A-5273-E007-82D0C03BAE12}"/>
                  </a:ext>
                </a:extLst>
              </p:cNvPr>
              <p:cNvSpPr/>
              <p:nvPr/>
            </p:nvSpPr>
            <p:spPr>
              <a:xfrm>
                <a:off x="17092272" y="5368928"/>
                <a:ext cx="265471" cy="266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30" name="图片 229">
              <a:extLst>
                <a:ext uri="{FF2B5EF4-FFF2-40B4-BE49-F238E27FC236}">
                  <a16:creationId xmlns:a16="http://schemas.microsoft.com/office/drawing/2014/main" id="{6AA94EDA-2771-FD07-B4DE-2695625B3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41" t="14865" r="20349" b="21300"/>
            <a:stretch/>
          </p:blipFill>
          <p:spPr>
            <a:xfrm>
              <a:off x="3203587" y="5762014"/>
              <a:ext cx="2837678" cy="21919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34" name="图片 233">
              <a:extLst>
                <a:ext uri="{FF2B5EF4-FFF2-40B4-BE49-F238E27FC236}">
                  <a16:creationId xmlns:a16="http://schemas.microsoft.com/office/drawing/2014/main" id="{E66E2F1F-1ED7-7900-6938-A016F010A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993763" y="5720107"/>
              <a:ext cx="3188113" cy="2275786"/>
            </a:xfrm>
            <a:prstGeom prst="rect">
              <a:avLst/>
            </a:prstGeom>
          </p:spPr>
        </p:pic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AB630592-CA43-A960-9575-8E26E70D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1675" y="5756392"/>
              <a:ext cx="3621550" cy="2201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5ECEE94-8D35-532B-FEFD-7E374552D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38" r="30385"/>
            <a:stretch/>
          </p:blipFill>
          <p:spPr>
            <a:xfrm>
              <a:off x="6171280" y="5715168"/>
              <a:ext cx="3325795" cy="228072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1D8C76-C183-234C-825F-9017FA58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628" y="5703214"/>
              <a:ext cx="3045395" cy="228315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BF3129D-EE42-FF63-701F-935108818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060" r="30688"/>
            <a:stretch/>
          </p:blipFill>
          <p:spPr>
            <a:xfrm>
              <a:off x="16289688" y="5750119"/>
              <a:ext cx="1566375" cy="22108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5C13242-C794-A94D-3665-5782879C5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023" r="5937"/>
            <a:stretch/>
          </p:blipFill>
          <p:spPr>
            <a:xfrm>
              <a:off x="12783225" y="5766021"/>
              <a:ext cx="3323510" cy="22108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20624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0.53372 -0.96204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3" y="-4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97830DDB-BF8E-4CDF-5E3C-1164FEDF2C0E}"/>
              </a:ext>
            </a:extLst>
          </p:cNvPr>
          <p:cNvSpPr/>
          <p:nvPr/>
        </p:nvSpPr>
        <p:spPr>
          <a:xfrm>
            <a:off x="-8684" y="0"/>
            <a:ext cx="1220068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598F32-E477-53D0-2FBA-2921542C63A3}"/>
              </a:ext>
            </a:extLst>
          </p:cNvPr>
          <p:cNvGrpSpPr/>
          <p:nvPr/>
        </p:nvGrpSpPr>
        <p:grpSpPr>
          <a:xfrm>
            <a:off x="-6168000" y="738000"/>
            <a:ext cx="12240000" cy="12240000"/>
            <a:chOff x="1778529" y="-888471"/>
            <a:chExt cx="8634943" cy="8634943"/>
          </a:xfrm>
          <a:solidFill>
            <a:schemeClr val="accent1"/>
          </a:solidFill>
          <a:effectLst>
            <a:outerShdw blurRad="508000" sx="103000" sy="103000" algn="ctr" rotWithShape="0">
              <a:prstClr val="black">
                <a:alpha val="92000"/>
              </a:prstClr>
            </a:outerShdw>
          </a:effectLst>
        </p:grpSpPr>
        <p:sp useBgFill="1"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361CCEE-0B41-8426-7697-30449E64776B}"/>
                </a:ext>
              </a:extLst>
            </p:cNvPr>
            <p:cNvSpPr/>
            <p:nvPr/>
          </p:nvSpPr>
          <p:spPr>
            <a:xfrm>
              <a:off x="6196013" y="-888471"/>
              <a:ext cx="4217459" cy="4217458"/>
            </a:xfrm>
            <a:custGeom>
              <a:avLst/>
              <a:gdLst>
                <a:gd name="connsiteX0" fmla="*/ 0 w 4217459"/>
                <a:gd name="connsiteY0" fmla="*/ 0 h 4217458"/>
                <a:gd name="connsiteX1" fmla="*/ 122295 w 4217459"/>
                <a:gd name="connsiteY1" fmla="*/ 3092 h 4217458"/>
                <a:gd name="connsiteX2" fmla="*/ 4214367 w 4217459"/>
                <a:gd name="connsiteY2" fmla="*/ 4095164 h 4217458"/>
                <a:gd name="connsiteX3" fmla="*/ 4217459 w 4217459"/>
                <a:gd name="connsiteY3" fmla="*/ 4217458 h 4217458"/>
                <a:gd name="connsiteX4" fmla="*/ 1363392 w 4217459"/>
                <a:gd name="connsiteY4" fmla="*/ 4217458 h 4217458"/>
                <a:gd name="connsiteX5" fmla="*/ 1360861 w 4217459"/>
                <a:gd name="connsiteY5" fmla="*/ 4167330 h 4217458"/>
                <a:gd name="connsiteX6" fmla="*/ 50129 w 4217459"/>
                <a:gd name="connsiteY6" fmla="*/ 2856598 h 4217458"/>
                <a:gd name="connsiteX7" fmla="*/ 0 w 4217459"/>
                <a:gd name="connsiteY7" fmla="*/ 2854067 h 4217458"/>
                <a:gd name="connsiteX8" fmla="*/ 0 w 4217459"/>
                <a:gd name="connsiteY8" fmla="*/ 0 h 42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9" h="4217458">
                  <a:moveTo>
                    <a:pt x="0" y="0"/>
                  </a:moveTo>
                  <a:lnTo>
                    <a:pt x="122295" y="3092"/>
                  </a:lnTo>
                  <a:cubicBezTo>
                    <a:pt x="2331221" y="115063"/>
                    <a:pt x="4102396" y="1886238"/>
                    <a:pt x="4214367" y="4095164"/>
                  </a:cubicBezTo>
                  <a:lnTo>
                    <a:pt x="4217459" y="4217458"/>
                  </a:lnTo>
                  <a:lnTo>
                    <a:pt x="1363392" y="4217458"/>
                  </a:lnTo>
                  <a:lnTo>
                    <a:pt x="1360861" y="4167330"/>
                  </a:lnTo>
                  <a:cubicBezTo>
                    <a:pt x="1290675" y="3476218"/>
                    <a:pt x="741241" y="2926785"/>
                    <a:pt x="50129" y="2856598"/>
                  </a:cubicBezTo>
                  <a:lnTo>
                    <a:pt x="0" y="285406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57EB89D-1E0B-5364-396F-A8887C585619}"/>
                </a:ext>
              </a:extLst>
            </p:cNvPr>
            <p:cNvSpPr/>
            <p:nvPr/>
          </p:nvSpPr>
          <p:spPr>
            <a:xfrm>
              <a:off x="1778529" y="-888471"/>
              <a:ext cx="4217458" cy="4217458"/>
            </a:xfrm>
            <a:custGeom>
              <a:avLst/>
              <a:gdLst>
                <a:gd name="connsiteX0" fmla="*/ 4217458 w 4217458"/>
                <a:gd name="connsiteY0" fmla="*/ 0 h 4217458"/>
                <a:gd name="connsiteX1" fmla="*/ 4217458 w 4217458"/>
                <a:gd name="connsiteY1" fmla="*/ 2854067 h 4217458"/>
                <a:gd name="connsiteX2" fmla="*/ 4167330 w 4217458"/>
                <a:gd name="connsiteY2" fmla="*/ 2856598 h 4217458"/>
                <a:gd name="connsiteX3" fmla="*/ 2856598 w 4217458"/>
                <a:gd name="connsiteY3" fmla="*/ 4167330 h 4217458"/>
                <a:gd name="connsiteX4" fmla="*/ 2854067 w 4217458"/>
                <a:gd name="connsiteY4" fmla="*/ 4217458 h 4217458"/>
                <a:gd name="connsiteX5" fmla="*/ 0 w 4217458"/>
                <a:gd name="connsiteY5" fmla="*/ 4217458 h 4217458"/>
                <a:gd name="connsiteX6" fmla="*/ 3092 w 4217458"/>
                <a:gd name="connsiteY6" fmla="*/ 4095164 h 4217458"/>
                <a:gd name="connsiteX7" fmla="*/ 4095164 w 4217458"/>
                <a:gd name="connsiteY7" fmla="*/ 3092 h 4217458"/>
                <a:gd name="connsiteX8" fmla="*/ 4217458 w 4217458"/>
                <a:gd name="connsiteY8" fmla="*/ 0 h 42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8" h="4217458">
                  <a:moveTo>
                    <a:pt x="4217458" y="0"/>
                  </a:moveTo>
                  <a:lnTo>
                    <a:pt x="4217458" y="2854067"/>
                  </a:lnTo>
                  <a:lnTo>
                    <a:pt x="4167330" y="2856598"/>
                  </a:lnTo>
                  <a:cubicBezTo>
                    <a:pt x="3476218" y="2926785"/>
                    <a:pt x="2926785" y="3476218"/>
                    <a:pt x="2856598" y="4167330"/>
                  </a:cubicBezTo>
                  <a:lnTo>
                    <a:pt x="2854067" y="4217458"/>
                  </a:lnTo>
                  <a:lnTo>
                    <a:pt x="0" y="4217458"/>
                  </a:lnTo>
                  <a:lnTo>
                    <a:pt x="3092" y="4095164"/>
                  </a:lnTo>
                  <a:cubicBezTo>
                    <a:pt x="115063" y="1886238"/>
                    <a:pt x="1886238" y="115063"/>
                    <a:pt x="4095164" y="3092"/>
                  </a:cubicBezTo>
                  <a:lnTo>
                    <a:pt x="421745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A316CE1-391E-2F75-DF07-C2F85A657810}"/>
                </a:ext>
              </a:extLst>
            </p:cNvPr>
            <p:cNvSpPr/>
            <p:nvPr/>
          </p:nvSpPr>
          <p:spPr>
            <a:xfrm>
              <a:off x="1778529" y="3529013"/>
              <a:ext cx="4217458" cy="4217459"/>
            </a:xfrm>
            <a:custGeom>
              <a:avLst/>
              <a:gdLst>
                <a:gd name="connsiteX0" fmla="*/ 0 w 4217458"/>
                <a:gd name="connsiteY0" fmla="*/ 0 h 4217459"/>
                <a:gd name="connsiteX1" fmla="*/ 2854067 w 4217458"/>
                <a:gd name="connsiteY1" fmla="*/ 0 h 4217459"/>
                <a:gd name="connsiteX2" fmla="*/ 2856598 w 4217458"/>
                <a:gd name="connsiteY2" fmla="*/ 50129 h 4217459"/>
                <a:gd name="connsiteX3" fmla="*/ 4167330 w 4217458"/>
                <a:gd name="connsiteY3" fmla="*/ 1360861 h 4217459"/>
                <a:gd name="connsiteX4" fmla="*/ 4217458 w 4217458"/>
                <a:gd name="connsiteY4" fmla="*/ 1363392 h 4217459"/>
                <a:gd name="connsiteX5" fmla="*/ 4217458 w 4217458"/>
                <a:gd name="connsiteY5" fmla="*/ 4217459 h 4217459"/>
                <a:gd name="connsiteX6" fmla="*/ 4095164 w 4217458"/>
                <a:gd name="connsiteY6" fmla="*/ 4214367 h 4217459"/>
                <a:gd name="connsiteX7" fmla="*/ 3092 w 4217458"/>
                <a:gd name="connsiteY7" fmla="*/ 122295 h 4217459"/>
                <a:gd name="connsiteX8" fmla="*/ 0 w 4217458"/>
                <a:gd name="connsiteY8" fmla="*/ 0 h 421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8" h="4217459">
                  <a:moveTo>
                    <a:pt x="0" y="0"/>
                  </a:moveTo>
                  <a:lnTo>
                    <a:pt x="2854067" y="0"/>
                  </a:lnTo>
                  <a:lnTo>
                    <a:pt x="2856598" y="50129"/>
                  </a:lnTo>
                  <a:cubicBezTo>
                    <a:pt x="2926785" y="741241"/>
                    <a:pt x="3476218" y="1290675"/>
                    <a:pt x="4167330" y="1360861"/>
                  </a:cubicBezTo>
                  <a:lnTo>
                    <a:pt x="4217458" y="1363392"/>
                  </a:lnTo>
                  <a:lnTo>
                    <a:pt x="4217458" y="4217459"/>
                  </a:lnTo>
                  <a:lnTo>
                    <a:pt x="4095164" y="4214367"/>
                  </a:lnTo>
                  <a:cubicBezTo>
                    <a:pt x="1886238" y="4102396"/>
                    <a:pt x="115063" y="2331222"/>
                    <a:pt x="3092" y="122295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EB58D43-59C3-57F0-2A83-E23C7C3695FE}"/>
                </a:ext>
              </a:extLst>
            </p:cNvPr>
            <p:cNvSpPr/>
            <p:nvPr/>
          </p:nvSpPr>
          <p:spPr>
            <a:xfrm>
              <a:off x="6196013" y="3529013"/>
              <a:ext cx="4217459" cy="4217459"/>
            </a:xfrm>
            <a:custGeom>
              <a:avLst/>
              <a:gdLst>
                <a:gd name="connsiteX0" fmla="*/ 1363392 w 4217459"/>
                <a:gd name="connsiteY0" fmla="*/ 0 h 4217459"/>
                <a:gd name="connsiteX1" fmla="*/ 4217459 w 4217459"/>
                <a:gd name="connsiteY1" fmla="*/ 0 h 4217459"/>
                <a:gd name="connsiteX2" fmla="*/ 4214367 w 4217459"/>
                <a:gd name="connsiteY2" fmla="*/ 122295 h 4217459"/>
                <a:gd name="connsiteX3" fmla="*/ 122295 w 4217459"/>
                <a:gd name="connsiteY3" fmla="*/ 4214367 h 4217459"/>
                <a:gd name="connsiteX4" fmla="*/ 0 w 4217459"/>
                <a:gd name="connsiteY4" fmla="*/ 4217459 h 4217459"/>
                <a:gd name="connsiteX5" fmla="*/ 0 w 4217459"/>
                <a:gd name="connsiteY5" fmla="*/ 1363392 h 4217459"/>
                <a:gd name="connsiteX6" fmla="*/ 50129 w 4217459"/>
                <a:gd name="connsiteY6" fmla="*/ 1360861 h 4217459"/>
                <a:gd name="connsiteX7" fmla="*/ 1360861 w 4217459"/>
                <a:gd name="connsiteY7" fmla="*/ 50129 h 4217459"/>
                <a:gd name="connsiteX8" fmla="*/ 1363392 w 4217459"/>
                <a:gd name="connsiteY8" fmla="*/ 0 h 421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9" h="4217459">
                  <a:moveTo>
                    <a:pt x="1363392" y="0"/>
                  </a:moveTo>
                  <a:lnTo>
                    <a:pt x="4217459" y="0"/>
                  </a:lnTo>
                  <a:lnTo>
                    <a:pt x="4214367" y="122295"/>
                  </a:lnTo>
                  <a:cubicBezTo>
                    <a:pt x="4102396" y="2331222"/>
                    <a:pt x="2331221" y="4102396"/>
                    <a:pt x="122295" y="4214367"/>
                  </a:cubicBezTo>
                  <a:lnTo>
                    <a:pt x="0" y="4217459"/>
                  </a:lnTo>
                  <a:lnTo>
                    <a:pt x="0" y="1363392"/>
                  </a:lnTo>
                  <a:lnTo>
                    <a:pt x="50129" y="1360861"/>
                  </a:lnTo>
                  <a:cubicBezTo>
                    <a:pt x="741241" y="1290675"/>
                    <a:pt x="1290675" y="741241"/>
                    <a:pt x="1360861" y="50129"/>
                  </a:cubicBezTo>
                  <a:lnTo>
                    <a:pt x="136339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44F57C1-530B-3263-8F75-6C3589D53AC9}"/>
              </a:ext>
            </a:extLst>
          </p:cNvPr>
          <p:cNvSpPr txBox="1"/>
          <p:nvPr/>
        </p:nvSpPr>
        <p:spPr>
          <a:xfrm>
            <a:off x="7173933" y="1252048"/>
            <a:ext cx="4459398" cy="335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TW" altLang="zh-CN" sz="2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人员和分工</a:t>
            </a:r>
            <a:endParaRPr lang="en-US" altLang="zh-TW" sz="2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安润宇  </a:t>
            </a:r>
            <a:r>
              <a:rPr lang="zh-CN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程序框架 报告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王天祺  本地GUI框架 </a:t>
            </a:r>
            <a:r>
              <a:rPr lang="zh-CN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程序框架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于元源</a:t>
            </a:r>
            <a:r>
              <a:rPr lang="zh-TW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答复库 设计用户界面</a:t>
            </a:r>
          </a:p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赵倩玉</a:t>
            </a:r>
            <a:r>
              <a:rPr lang="zh-TW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答复库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设计用户界面</a:t>
            </a:r>
            <a:endParaRPr lang="zh-CN" altLang="en-US" sz="20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C264732-BB3C-26B4-82EE-83BBD7E9E1BB}"/>
              </a:ext>
            </a:extLst>
          </p:cNvPr>
          <p:cNvSpPr txBox="1"/>
          <p:nvPr/>
        </p:nvSpPr>
        <p:spPr>
          <a:xfrm>
            <a:off x="7173932" y="6940740"/>
            <a:ext cx="5018067" cy="526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CN" sz="24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环境部署</a:t>
            </a:r>
            <a:endParaRPr lang="en-US" altLang="zh-TW" sz="2400" b="1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安装Java开发环境和IDE（Eclipse），以及HTML编辑器。</a:t>
            </a:r>
            <a:endParaRPr lang="en-US" altLang="zh-TW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4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代码编写</a:t>
            </a:r>
            <a:endParaRPr lang="zh-CN" altLang="zh-CN" sz="2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a. 使用Java编写基本程序，包括数据结构、算法和逻辑处理。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b. 使用HTML创建本地GUI框架，设计用户界面和交互元素。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c. 将Java程序与HTML界面进行集成，确保它们之间的通信和数据传递。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6126B6-9510-7288-A3F1-CC2FBC929A9D}"/>
              </a:ext>
            </a:extLst>
          </p:cNvPr>
          <p:cNvSpPr txBox="1"/>
          <p:nvPr/>
        </p:nvSpPr>
        <p:spPr>
          <a:xfrm>
            <a:off x="7173933" y="11904173"/>
            <a:ext cx="4459398" cy="155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TW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人员</a:t>
            </a:r>
            <a:r>
              <a:rPr lang="zh-CN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（仅需姓名）</a:t>
            </a:r>
            <a:r>
              <a:rPr lang="zh-TW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和分工</a:t>
            </a:r>
            <a:endParaRPr lang="zh-CN" altLang="zh-CN" sz="1800" spc="25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Unicode MS"/>
            </a:endParaRPr>
          </a:p>
          <a:p>
            <a:r>
              <a:rPr lang="zh-TW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安润宇  </a:t>
            </a:r>
            <a:r>
              <a:rPr lang="zh-CN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程序框架 报告</a:t>
            </a:r>
            <a:endParaRPr lang="zh-CN" altLang="zh-CN" sz="18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Unicode MS"/>
            </a:endParaRPr>
          </a:p>
          <a:p>
            <a:r>
              <a:rPr lang="zh-TW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王天祺  本地GUI框架 </a:t>
            </a:r>
            <a:r>
              <a:rPr lang="zh-CN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程序框架</a:t>
            </a:r>
            <a:endParaRPr lang="zh-CN" altLang="zh-CN" sz="18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Unicode MS"/>
            </a:endParaRPr>
          </a:p>
          <a:p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于元源</a:t>
            </a:r>
            <a:r>
              <a:rPr lang="zh-TW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答复库 设计用户界面</a:t>
            </a:r>
          </a:p>
          <a:p>
            <a:r>
              <a:rPr lang="zh-CN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Calibri" panose="020F0502020204030204" pitchFamily="34" charset="0"/>
              </a:rPr>
              <a:t>赵倩玉</a:t>
            </a:r>
            <a:r>
              <a:rPr lang="zh-TW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答复库</a:t>
            </a:r>
            <a:r>
              <a:rPr lang="zh-CN" altLang="zh-C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设计用户界面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9BB7DEE-37F9-5662-6598-5A10F89984C7}"/>
              </a:ext>
            </a:extLst>
          </p:cNvPr>
          <p:cNvSpPr txBox="1"/>
          <p:nvPr/>
        </p:nvSpPr>
        <p:spPr>
          <a:xfrm>
            <a:off x="7173933" y="13570594"/>
            <a:ext cx="4459398" cy="155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TW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人员</a:t>
            </a:r>
            <a:r>
              <a:rPr lang="zh-CN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（仅需姓名）</a:t>
            </a:r>
            <a:r>
              <a:rPr lang="zh-TW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和分工</a:t>
            </a:r>
            <a:endParaRPr lang="zh-CN" altLang="zh-CN" sz="1800" spc="25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Unicode MS"/>
            </a:endParaRPr>
          </a:p>
          <a:p>
            <a:r>
              <a:rPr lang="zh-TW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安润宇  </a:t>
            </a:r>
            <a:r>
              <a:rPr lang="zh-CN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程序框架 报告</a:t>
            </a:r>
            <a:endParaRPr lang="zh-CN" altLang="zh-CN" sz="18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Unicode MS"/>
            </a:endParaRPr>
          </a:p>
          <a:p>
            <a:r>
              <a:rPr lang="zh-TW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王天祺  本地GUI框架 </a:t>
            </a:r>
            <a:r>
              <a:rPr lang="zh-CN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程序框架</a:t>
            </a:r>
            <a:endParaRPr lang="zh-CN" altLang="zh-CN" sz="18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Unicode MS"/>
            </a:endParaRPr>
          </a:p>
          <a:p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于元源</a:t>
            </a:r>
            <a:r>
              <a:rPr lang="zh-TW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答复库 设计用户界面</a:t>
            </a:r>
          </a:p>
          <a:p>
            <a:r>
              <a:rPr lang="zh-CN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Calibri" panose="020F0502020204030204" pitchFamily="34" charset="0"/>
              </a:rPr>
              <a:t>赵倩玉</a:t>
            </a:r>
            <a:r>
              <a:rPr lang="zh-TW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答复库</a:t>
            </a:r>
            <a:r>
              <a:rPr lang="zh-CN" altLang="zh-C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设计用户界面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98AEA-15BF-8CF7-EEB8-D53C0B40A071}"/>
              </a:ext>
            </a:extLst>
          </p:cNvPr>
          <p:cNvSpPr txBox="1"/>
          <p:nvPr/>
        </p:nvSpPr>
        <p:spPr>
          <a:xfrm>
            <a:off x="7173931" y="7260935"/>
            <a:ext cx="4459398" cy="432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CN" altLang="en-US" sz="24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许可证：</a:t>
            </a:r>
            <a:r>
              <a:rPr lang="en-US" altLang="zh-CN" sz="24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Apache-2.0</a:t>
            </a: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en-US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        Apache</a:t>
            </a:r>
            <a:r>
              <a:rPr lang="zh-CN" altLang="en-US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确保了软件的自由度，保障了软件的开源性质不被商业公司利用并私有化。适用于希望确保软件始终保持开源的项目。我们更关注于保护自己的作品不被商业滥用，同时也希望确保软件的开源性质，因此选择了</a:t>
            </a:r>
            <a:r>
              <a:rPr lang="en-US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Apache</a:t>
            </a:r>
            <a:r>
              <a:rPr lang="zh-CN" altLang="en-US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作为许可证。</a:t>
            </a:r>
          </a:p>
        </p:txBody>
      </p:sp>
    </p:spTree>
    <p:extLst>
      <p:ext uri="{BB962C8B-B14F-4D97-AF65-F5344CB8AC3E}">
        <p14:creationId xmlns:p14="http://schemas.microsoft.com/office/powerpoint/2010/main" val="378529244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BAE7ADFB-48B8-992C-B984-8A0BF3A09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5" b="640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97830DDB-BF8E-4CDF-5E3C-1164FEDF2C0E}"/>
              </a:ext>
            </a:extLst>
          </p:cNvPr>
          <p:cNvSpPr/>
          <p:nvPr/>
        </p:nvSpPr>
        <p:spPr>
          <a:xfrm>
            <a:off x="-21085" y="-1"/>
            <a:ext cx="1220068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598F32-E477-53D0-2FBA-2921542C63A3}"/>
              </a:ext>
            </a:extLst>
          </p:cNvPr>
          <p:cNvGrpSpPr/>
          <p:nvPr/>
        </p:nvGrpSpPr>
        <p:grpSpPr>
          <a:xfrm rot="16200000">
            <a:off x="-6168000" y="738000"/>
            <a:ext cx="12240000" cy="12240000"/>
            <a:chOff x="1778529" y="-888471"/>
            <a:chExt cx="8634943" cy="8634943"/>
          </a:xfrm>
          <a:blipFill>
            <a:blip r:embed="rId4"/>
            <a:tile tx="0" ty="0" sx="100000" sy="100000" flip="none" algn="tl"/>
          </a:blipFill>
          <a:effectLst>
            <a:outerShdw blurRad="508000" sx="103000" sy="103000" algn="ctr" rotWithShape="0">
              <a:prstClr val="black">
                <a:alpha val="92000"/>
              </a:prstClr>
            </a:outerShdw>
          </a:effectLst>
        </p:grpSpPr>
        <p:sp useBgFill="1"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361CCEE-0B41-8426-7697-30449E64776B}"/>
                </a:ext>
              </a:extLst>
            </p:cNvPr>
            <p:cNvSpPr/>
            <p:nvPr/>
          </p:nvSpPr>
          <p:spPr>
            <a:xfrm>
              <a:off x="6196013" y="-888471"/>
              <a:ext cx="4217459" cy="4217458"/>
            </a:xfrm>
            <a:custGeom>
              <a:avLst/>
              <a:gdLst>
                <a:gd name="connsiteX0" fmla="*/ 0 w 4217459"/>
                <a:gd name="connsiteY0" fmla="*/ 0 h 4217458"/>
                <a:gd name="connsiteX1" fmla="*/ 122295 w 4217459"/>
                <a:gd name="connsiteY1" fmla="*/ 3092 h 4217458"/>
                <a:gd name="connsiteX2" fmla="*/ 4214367 w 4217459"/>
                <a:gd name="connsiteY2" fmla="*/ 4095164 h 4217458"/>
                <a:gd name="connsiteX3" fmla="*/ 4217459 w 4217459"/>
                <a:gd name="connsiteY3" fmla="*/ 4217458 h 4217458"/>
                <a:gd name="connsiteX4" fmla="*/ 1363392 w 4217459"/>
                <a:gd name="connsiteY4" fmla="*/ 4217458 h 4217458"/>
                <a:gd name="connsiteX5" fmla="*/ 1360861 w 4217459"/>
                <a:gd name="connsiteY5" fmla="*/ 4167330 h 4217458"/>
                <a:gd name="connsiteX6" fmla="*/ 50129 w 4217459"/>
                <a:gd name="connsiteY6" fmla="*/ 2856598 h 4217458"/>
                <a:gd name="connsiteX7" fmla="*/ 0 w 4217459"/>
                <a:gd name="connsiteY7" fmla="*/ 2854067 h 4217458"/>
                <a:gd name="connsiteX8" fmla="*/ 0 w 4217459"/>
                <a:gd name="connsiteY8" fmla="*/ 0 h 42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9" h="4217458">
                  <a:moveTo>
                    <a:pt x="0" y="0"/>
                  </a:moveTo>
                  <a:lnTo>
                    <a:pt x="122295" y="3092"/>
                  </a:lnTo>
                  <a:cubicBezTo>
                    <a:pt x="2331221" y="115063"/>
                    <a:pt x="4102396" y="1886238"/>
                    <a:pt x="4214367" y="4095164"/>
                  </a:cubicBezTo>
                  <a:lnTo>
                    <a:pt x="4217459" y="4217458"/>
                  </a:lnTo>
                  <a:lnTo>
                    <a:pt x="1363392" y="4217458"/>
                  </a:lnTo>
                  <a:lnTo>
                    <a:pt x="1360861" y="4167330"/>
                  </a:lnTo>
                  <a:cubicBezTo>
                    <a:pt x="1290675" y="3476218"/>
                    <a:pt x="741241" y="2926785"/>
                    <a:pt x="50129" y="2856598"/>
                  </a:cubicBezTo>
                  <a:lnTo>
                    <a:pt x="0" y="285406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57EB89D-1E0B-5364-396F-A8887C585619}"/>
                </a:ext>
              </a:extLst>
            </p:cNvPr>
            <p:cNvSpPr/>
            <p:nvPr/>
          </p:nvSpPr>
          <p:spPr>
            <a:xfrm>
              <a:off x="1778529" y="-888471"/>
              <a:ext cx="4217458" cy="4217458"/>
            </a:xfrm>
            <a:custGeom>
              <a:avLst/>
              <a:gdLst>
                <a:gd name="connsiteX0" fmla="*/ 4217458 w 4217458"/>
                <a:gd name="connsiteY0" fmla="*/ 0 h 4217458"/>
                <a:gd name="connsiteX1" fmla="*/ 4217458 w 4217458"/>
                <a:gd name="connsiteY1" fmla="*/ 2854067 h 4217458"/>
                <a:gd name="connsiteX2" fmla="*/ 4167330 w 4217458"/>
                <a:gd name="connsiteY2" fmla="*/ 2856598 h 4217458"/>
                <a:gd name="connsiteX3" fmla="*/ 2856598 w 4217458"/>
                <a:gd name="connsiteY3" fmla="*/ 4167330 h 4217458"/>
                <a:gd name="connsiteX4" fmla="*/ 2854067 w 4217458"/>
                <a:gd name="connsiteY4" fmla="*/ 4217458 h 4217458"/>
                <a:gd name="connsiteX5" fmla="*/ 0 w 4217458"/>
                <a:gd name="connsiteY5" fmla="*/ 4217458 h 4217458"/>
                <a:gd name="connsiteX6" fmla="*/ 3092 w 4217458"/>
                <a:gd name="connsiteY6" fmla="*/ 4095164 h 4217458"/>
                <a:gd name="connsiteX7" fmla="*/ 4095164 w 4217458"/>
                <a:gd name="connsiteY7" fmla="*/ 3092 h 4217458"/>
                <a:gd name="connsiteX8" fmla="*/ 4217458 w 4217458"/>
                <a:gd name="connsiteY8" fmla="*/ 0 h 42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8" h="4217458">
                  <a:moveTo>
                    <a:pt x="4217458" y="0"/>
                  </a:moveTo>
                  <a:lnTo>
                    <a:pt x="4217458" y="2854067"/>
                  </a:lnTo>
                  <a:lnTo>
                    <a:pt x="4167330" y="2856598"/>
                  </a:lnTo>
                  <a:cubicBezTo>
                    <a:pt x="3476218" y="2926785"/>
                    <a:pt x="2926785" y="3476218"/>
                    <a:pt x="2856598" y="4167330"/>
                  </a:cubicBezTo>
                  <a:lnTo>
                    <a:pt x="2854067" y="4217458"/>
                  </a:lnTo>
                  <a:lnTo>
                    <a:pt x="0" y="4217458"/>
                  </a:lnTo>
                  <a:lnTo>
                    <a:pt x="3092" y="4095164"/>
                  </a:lnTo>
                  <a:cubicBezTo>
                    <a:pt x="115063" y="1886238"/>
                    <a:pt x="1886238" y="115063"/>
                    <a:pt x="4095164" y="3092"/>
                  </a:cubicBezTo>
                  <a:lnTo>
                    <a:pt x="421745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A316CE1-391E-2F75-DF07-C2F85A657810}"/>
                </a:ext>
              </a:extLst>
            </p:cNvPr>
            <p:cNvSpPr/>
            <p:nvPr/>
          </p:nvSpPr>
          <p:spPr>
            <a:xfrm>
              <a:off x="1778529" y="3529013"/>
              <a:ext cx="4217458" cy="4217459"/>
            </a:xfrm>
            <a:custGeom>
              <a:avLst/>
              <a:gdLst>
                <a:gd name="connsiteX0" fmla="*/ 0 w 4217458"/>
                <a:gd name="connsiteY0" fmla="*/ 0 h 4217459"/>
                <a:gd name="connsiteX1" fmla="*/ 2854067 w 4217458"/>
                <a:gd name="connsiteY1" fmla="*/ 0 h 4217459"/>
                <a:gd name="connsiteX2" fmla="*/ 2856598 w 4217458"/>
                <a:gd name="connsiteY2" fmla="*/ 50129 h 4217459"/>
                <a:gd name="connsiteX3" fmla="*/ 4167330 w 4217458"/>
                <a:gd name="connsiteY3" fmla="*/ 1360861 h 4217459"/>
                <a:gd name="connsiteX4" fmla="*/ 4217458 w 4217458"/>
                <a:gd name="connsiteY4" fmla="*/ 1363392 h 4217459"/>
                <a:gd name="connsiteX5" fmla="*/ 4217458 w 4217458"/>
                <a:gd name="connsiteY5" fmla="*/ 4217459 h 4217459"/>
                <a:gd name="connsiteX6" fmla="*/ 4095164 w 4217458"/>
                <a:gd name="connsiteY6" fmla="*/ 4214367 h 4217459"/>
                <a:gd name="connsiteX7" fmla="*/ 3092 w 4217458"/>
                <a:gd name="connsiteY7" fmla="*/ 122295 h 4217459"/>
                <a:gd name="connsiteX8" fmla="*/ 0 w 4217458"/>
                <a:gd name="connsiteY8" fmla="*/ 0 h 421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8" h="4217459">
                  <a:moveTo>
                    <a:pt x="0" y="0"/>
                  </a:moveTo>
                  <a:lnTo>
                    <a:pt x="2854067" y="0"/>
                  </a:lnTo>
                  <a:lnTo>
                    <a:pt x="2856598" y="50129"/>
                  </a:lnTo>
                  <a:cubicBezTo>
                    <a:pt x="2926785" y="741241"/>
                    <a:pt x="3476218" y="1290675"/>
                    <a:pt x="4167330" y="1360861"/>
                  </a:cubicBezTo>
                  <a:lnTo>
                    <a:pt x="4217458" y="1363392"/>
                  </a:lnTo>
                  <a:lnTo>
                    <a:pt x="4217458" y="4217459"/>
                  </a:lnTo>
                  <a:lnTo>
                    <a:pt x="4095164" y="4214367"/>
                  </a:lnTo>
                  <a:cubicBezTo>
                    <a:pt x="1886238" y="4102396"/>
                    <a:pt x="115063" y="2331222"/>
                    <a:pt x="3092" y="122295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EB58D43-59C3-57F0-2A83-E23C7C3695FE}"/>
                </a:ext>
              </a:extLst>
            </p:cNvPr>
            <p:cNvSpPr/>
            <p:nvPr/>
          </p:nvSpPr>
          <p:spPr>
            <a:xfrm>
              <a:off x="6196013" y="3529013"/>
              <a:ext cx="4217459" cy="4217459"/>
            </a:xfrm>
            <a:custGeom>
              <a:avLst/>
              <a:gdLst>
                <a:gd name="connsiteX0" fmla="*/ 1363392 w 4217459"/>
                <a:gd name="connsiteY0" fmla="*/ 0 h 4217459"/>
                <a:gd name="connsiteX1" fmla="*/ 4217459 w 4217459"/>
                <a:gd name="connsiteY1" fmla="*/ 0 h 4217459"/>
                <a:gd name="connsiteX2" fmla="*/ 4214367 w 4217459"/>
                <a:gd name="connsiteY2" fmla="*/ 122295 h 4217459"/>
                <a:gd name="connsiteX3" fmla="*/ 122295 w 4217459"/>
                <a:gd name="connsiteY3" fmla="*/ 4214367 h 4217459"/>
                <a:gd name="connsiteX4" fmla="*/ 0 w 4217459"/>
                <a:gd name="connsiteY4" fmla="*/ 4217459 h 4217459"/>
                <a:gd name="connsiteX5" fmla="*/ 0 w 4217459"/>
                <a:gd name="connsiteY5" fmla="*/ 1363392 h 4217459"/>
                <a:gd name="connsiteX6" fmla="*/ 50129 w 4217459"/>
                <a:gd name="connsiteY6" fmla="*/ 1360861 h 4217459"/>
                <a:gd name="connsiteX7" fmla="*/ 1360861 w 4217459"/>
                <a:gd name="connsiteY7" fmla="*/ 50129 h 4217459"/>
                <a:gd name="connsiteX8" fmla="*/ 1363392 w 4217459"/>
                <a:gd name="connsiteY8" fmla="*/ 0 h 421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9" h="4217459">
                  <a:moveTo>
                    <a:pt x="1363392" y="0"/>
                  </a:moveTo>
                  <a:lnTo>
                    <a:pt x="4217459" y="0"/>
                  </a:lnTo>
                  <a:lnTo>
                    <a:pt x="4214367" y="122295"/>
                  </a:lnTo>
                  <a:cubicBezTo>
                    <a:pt x="4102396" y="2331222"/>
                    <a:pt x="2331221" y="4102396"/>
                    <a:pt x="122295" y="4214367"/>
                  </a:cubicBezTo>
                  <a:lnTo>
                    <a:pt x="0" y="4217459"/>
                  </a:lnTo>
                  <a:lnTo>
                    <a:pt x="0" y="1363392"/>
                  </a:lnTo>
                  <a:lnTo>
                    <a:pt x="50129" y="1360861"/>
                  </a:lnTo>
                  <a:cubicBezTo>
                    <a:pt x="741241" y="1290675"/>
                    <a:pt x="1290675" y="741241"/>
                    <a:pt x="1360861" y="50129"/>
                  </a:cubicBezTo>
                  <a:lnTo>
                    <a:pt x="136339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44F57C1-530B-3263-8F75-6C3589D53AC9}"/>
              </a:ext>
            </a:extLst>
          </p:cNvPr>
          <p:cNvSpPr txBox="1"/>
          <p:nvPr/>
        </p:nvSpPr>
        <p:spPr>
          <a:xfrm>
            <a:off x="7173933" y="-3523154"/>
            <a:ext cx="4459398" cy="335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TW" altLang="zh-CN" sz="2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人员和分工</a:t>
            </a:r>
            <a:endParaRPr lang="en-US" altLang="zh-TW" sz="2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安润宇  </a:t>
            </a:r>
            <a:r>
              <a:rPr lang="zh-CN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程序框架 报告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王天祺  本地GUI框架 </a:t>
            </a:r>
            <a:r>
              <a:rPr lang="zh-CN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程序框架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于元源</a:t>
            </a:r>
            <a:r>
              <a:rPr lang="zh-TW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答复库 设计用户界面</a:t>
            </a:r>
          </a:p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赵倩玉</a:t>
            </a:r>
            <a:r>
              <a:rPr lang="zh-TW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答复库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设计用户界面</a:t>
            </a:r>
            <a:endParaRPr lang="zh-CN" altLang="en-US" sz="20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C264732-BB3C-26B4-82EE-83BBD7E9E1BB}"/>
              </a:ext>
            </a:extLst>
          </p:cNvPr>
          <p:cNvSpPr txBox="1"/>
          <p:nvPr/>
        </p:nvSpPr>
        <p:spPr>
          <a:xfrm>
            <a:off x="7080167" y="7702287"/>
            <a:ext cx="5018067" cy="526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CN" sz="24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环境部署</a:t>
            </a:r>
            <a:endParaRPr lang="en-US" altLang="zh-TW" sz="2400" b="1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安装Java开发环境和IDE（Eclipse），以及HTML编辑器。</a:t>
            </a:r>
            <a:endParaRPr lang="en-US" altLang="zh-TW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4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代码编写</a:t>
            </a:r>
            <a:endParaRPr lang="zh-CN" altLang="zh-CN" sz="2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a. 使用Java编写基本程序，包括数据结构、算法和逻辑处理。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b. 使用HTML创建本地GUI框架，设计用户界面和交互元素。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c. 将Java程序与HTML界面进行集成，确保它们之间的通信和数据传递。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6126B6-9510-7288-A3F1-CC2FBC929A9D}"/>
              </a:ext>
            </a:extLst>
          </p:cNvPr>
          <p:cNvSpPr txBox="1"/>
          <p:nvPr/>
        </p:nvSpPr>
        <p:spPr>
          <a:xfrm>
            <a:off x="7080167" y="844287"/>
            <a:ext cx="4459398" cy="432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CN" altLang="en-US" sz="24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许可证：</a:t>
            </a:r>
            <a:r>
              <a:rPr lang="en-US" altLang="zh-CN" sz="24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Apache-2.0</a:t>
            </a: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en-US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        Apache</a:t>
            </a:r>
            <a:r>
              <a:rPr lang="zh-CN" altLang="en-US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确保了软件的自由度，保障了软件的开源性质不被商业公司利用并私有化。适用于希望确保软件始终保持开源的项目。我们更关注于保护自己的作品不被商业滥用，同时也希望确保软件的开源性质，因此选择了</a:t>
            </a:r>
            <a:r>
              <a:rPr lang="en-US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Apache</a:t>
            </a:r>
            <a:r>
              <a:rPr lang="zh-CN" altLang="en-US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作为许可证。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9BB7DEE-37F9-5662-6598-5A10F89984C7}"/>
              </a:ext>
            </a:extLst>
          </p:cNvPr>
          <p:cNvSpPr txBox="1"/>
          <p:nvPr/>
        </p:nvSpPr>
        <p:spPr>
          <a:xfrm>
            <a:off x="7080167" y="7224771"/>
            <a:ext cx="4459398" cy="155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TW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人员</a:t>
            </a:r>
            <a:r>
              <a:rPr lang="zh-CN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（仅需姓名）</a:t>
            </a:r>
            <a:r>
              <a:rPr lang="zh-TW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和分工</a:t>
            </a:r>
            <a:endParaRPr lang="zh-CN" altLang="zh-CN" sz="1800" spc="25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Unicode MS"/>
            </a:endParaRPr>
          </a:p>
          <a:p>
            <a:r>
              <a:rPr lang="zh-TW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安润宇  </a:t>
            </a:r>
            <a:r>
              <a:rPr lang="zh-CN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程序框架 报告</a:t>
            </a:r>
            <a:endParaRPr lang="zh-CN" altLang="zh-CN" sz="18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Unicode MS"/>
            </a:endParaRPr>
          </a:p>
          <a:p>
            <a:r>
              <a:rPr lang="zh-TW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王天祺  本地GUI框架 </a:t>
            </a:r>
            <a:r>
              <a:rPr lang="zh-CN" altLang="zh-CN" sz="18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程序框架</a:t>
            </a:r>
            <a:endParaRPr lang="zh-CN" altLang="zh-CN" sz="18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 Unicode MS"/>
            </a:endParaRPr>
          </a:p>
          <a:p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于元源</a:t>
            </a:r>
            <a:r>
              <a:rPr lang="zh-TW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答复库 设计用户界面</a:t>
            </a:r>
          </a:p>
          <a:p>
            <a:r>
              <a:rPr lang="zh-CN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Calibri" panose="020F0502020204030204" pitchFamily="34" charset="0"/>
              </a:rPr>
              <a:t>赵倩玉</a:t>
            </a:r>
            <a:r>
              <a:rPr lang="zh-TW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答复库</a:t>
            </a:r>
            <a:r>
              <a:rPr lang="zh-CN" altLang="zh-C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设计用户界面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34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283543-1466-ACE8-6306-5E86D28C1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4"/>
          <a:stretch/>
        </p:blipFill>
        <p:spPr>
          <a:xfrm>
            <a:off x="4106" y="0"/>
            <a:ext cx="12187893" cy="68580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97830DDB-BF8E-4CDF-5E3C-1164FEDF2C0E}"/>
              </a:ext>
            </a:extLst>
          </p:cNvPr>
          <p:cNvSpPr/>
          <p:nvPr/>
        </p:nvSpPr>
        <p:spPr>
          <a:xfrm>
            <a:off x="-8684" y="0"/>
            <a:ext cx="1220068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598F32-E477-53D0-2FBA-2921542C63A3}"/>
              </a:ext>
            </a:extLst>
          </p:cNvPr>
          <p:cNvGrpSpPr/>
          <p:nvPr/>
        </p:nvGrpSpPr>
        <p:grpSpPr>
          <a:xfrm rot="10800000">
            <a:off x="-6168000" y="738000"/>
            <a:ext cx="12240000" cy="12240000"/>
            <a:chOff x="1778529" y="-888471"/>
            <a:chExt cx="8634943" cy="8634943"/>
          </a:xfrm>
          <a:blipFill>
            <a:blip r:embed="rId4"/>
            <a:tile tx="0" ty="0" sx="100000" sy="100000" flip="none" algn="tl"/>
          </a:blipFill>
          <a:effectLst>
            <a:outerShdw blurRad="508000" sx="103000" sy="103000" algn="ctr" rotWithShape="0">
              <a:prstClr val="black">
                <a:alpha val="92000"/>
              </a:prstClr>
            </a:outerShdw>
          </a:effectLst>
        </p:grpSpPr>
        <p:sp useBgFill="1"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361CCEE-0B41-8426-7697-30449E64776B}"/>
                </a:ext>
              </a:extLst>
            </p:cNvPr>
            <p:cNvSpPr/>
            <p:nvPr/>
          </p:nvSpPr>
          <p:spPr>
            <a:xfrm>
              <a:off x="6196013" y="-888471"/>
              <a:ext cx="4217459" cy="4217458"/>
            </a:xfrm>
            <a:custGeom>
              <a:avLst/>
              <a:gdLst>
                <a:gd name="connsiteX0" fmla="*/ 0 w 4217459"/>
                <a:gd name="connsiteY0" fmla="*/ 0 h 4217458"/>
                <a:gd name="connsiteX1" fmla="*/ 122295 w 4217459"/>
                <a:gd name="connsiteY1" fmla="*/ 3092 h 4217458"/>
                <a:gd name="connsiteX2" fmla="*/ 4214367 w 4217459"/>
                <a:gd name="connsiteY2" fmla="*/ 4095164 h 4217458"/>
                <a:gd name="connsiteX3" fmla="*/ 4217459 w 4217459"/>
                <a:gd name="connsiteY3" fmla="*/ 4217458 h 4217458"/>
                <a:gd name="connsiteX4" fmla="*/ 1363392 w 4217459"/>
                <a:gd name="connsiteY4" fmla="*/ 4217458 h 4217458"/>
                <a:gd name="connsiteX5" fmla="*/ 1360861 w 4217459"/>
                <a:gd name="connsiteY5" fmla="*/ 4167330 h 4217458"/>
                <a:gd name="connsiteX6" fmla="*/ 50129 w 4217459"/>
                <a:gd name="connsiteY6" fmla="*/ 2856598 h 4217458"/>
                <a:gd name="connsiteX7" fmla="*/ 0 w 4217459"/>
                <a:gd name="connsiteY7" fmla="*/ 2854067 h 4217458"/>
                <a:gd name="connsiteX8" fmla="*/ 0 w 4217459"/>
                <a:gd name="connsiteY8" fmla="*/ 0 h 42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9" h="4217458">
                  <a:moveTo>
                    <a:pt x="0" y="0"/>
                  </a:moveTo>
                  <a:lnTo>
                    <a:pt x="122295" y="3092"/>
                  </a:lnTo>
                  <a:cubicBezTo>
                    <a:pt x="2331221" y="115063"/>
                    <a:pt x="4102396" y="1886238"/>
                    <a:pt x="4214367" y="4095164"/>
                  </a:cubicBezTo>
                  <a:lnTo>
                    <a:pt x="4217459" y="4217458"/>
                  </a:lnTo>
                  <a:lnTo>
                    <a:pt x="1363392" y="4217458"/>
                  </a:lnTo>
                  <a:lnTo>
                    <a:pt x="1360861" y="4167330"/>
                  </a:lnTo>
                  <a:cubicBezTo>
                    <a:pt x="1290675" y="3476218"/>
                    <a:pt x="741241" y="2926785"/>
                    <a:pt x="50129" y="2856598"/>
                  </a:cubicBezTo>
                  <a:lnTo>
                    <a:pt x="0" y="285406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57EB89D-1E0B-5364-396F-A8887C585619}"/>
                </a:ext>
              </a:extLst>
            </p:cNvPr>
            <p:cNvSpPr/>
            <p:nvPr/>
          </p:nvSpPr>
          <p:spPr>
            <a:xfrm>
              <a:off x="1778529" y="-888471"/>
              <a:ext cx="4217458" cy="4217458"/>
            </a:xfrm>
            <a:custGeom>
              <a:avLst/>
              <a:gdLst>
                <a:gd name="connsiteX0" fmla="*/ 4217458 w 4217458"/>
                <a:gd name="connsiteY0" fmla="*/ 0 h 4217458"/>
                <a:gd name="connsiteX1" fmla="*/ 4217458 w 4217458"/>
                <a:gd name="connsiteY1" fmla="*/ 2854067 h 4217458"/>
                <a:gd name="connsiteX2" fmla="*/ 4167330 w 4217458"/>
                <a:gd name="connsiteY2" fmla="*/ 2856598 h 4217458"/>
                <a:gd name="connsiteX3" fmla="*/ 2856598 w 4217458"/>
                <a:gd name="connsiteY3" fmla="*/ 4167330 h 4217458"/>
                <a:gd name="connsiteX4" fmla="*/ 2854067 w 4217458"/>
                <a:gd name="connsiteY4" fmla="*/ 4217458 h 4217458"/>
                <a:gd name="connsiteX5" fmla="*/ 0 w 4217458"/>
                <a:gd name="connsiteY5" fmla="*/ 4217458 h 4217458"/>
                <a:gd name="connsiteX6" fmla="*/ 3092 w 4217458"/>
                <a:gd name="connsiteY6" fmla="*/ 4095164 h 4217458"/>
                <a:gd name="connsiteX7" fmla="*/ 4095164 w 4217458"/>
                <a:gd name="connsiteY7" fmla="*/ 3092 h 4217458"/>
                <a:gd name="connsiteX8" fmla="*/ 4217458 w 4217458"/>
                <a:gd name="connsiteY8" fmla="*/ 0 h 42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8" h="4217458">
                  <a:moveTo>
                    <a:pt x="4217458" y="0"/>
                  </a:moveTo>
                  <a:lnTo>
                    <a:pt x="4217458" y="2854067"/>
                  </a:lnTo>
                  <a:lnTo>
                    <a:pt x="4167330" y="2856598"/>
                  </a:lnTo>
                  <a:cubicBezTo>
                    <a:pt x="3476218" y="2926785"/>
                    <a:pt x="2926785" y="3476218"/>
                    <a:pt x="2856598" y="4167330"/>
                  </a:cubicBezTo>
                  <a:lnTo>
                    <a:pt x="2854067" y="4217458"/>
                  </a:lnTo>
                  <a:lnTo>
                    <a:pt x="0" y="4217458"/>
                  </a:lnTo>
                  <a:lnTo>
                    <a:pt x="3092" y="4095164"/>
                  </a:lnTo>
                  <a:cubicBezTo>
                    <a:pt x="115063" y="1886238"/>
                    <a:pt x="1886238" y="115063"/>
                    <a:pt x="4095164" y="3092"/>
                  </a:cubicBezTo>
                  <a:lnTo>
                    <a:pt x="421745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A316CE1-391E-2F75-DF07-C2F85A657810}"/>
                </a:ext>
              </a:extLst>
            </p:cNvPr>
            <p:cNvSpPr/>
            <p:nvPr/>
          </p:nvSpPr>
          <p:spPr>
            <a:xfrm>
              <a:off x="1778529" y="3529013"/>
              <a:ext cx="4217458" cy="4217459"/>
            </a:xfrm>
            <a:custGeom>
              <a:avLst/>
              <a:gdLst>
                <a:gd name="connsiteX0" fmla="*/ 0 w 4217458"/>
                <a:gd name="connsiteY0" fmla="*/ 0 h 4217459"/>
                <a:gd name="connsiteX1" fmla="*/ 2854067 w 4217458"/>
                <a:gd name="connsiteY1" fmla="*/ 0 h 4217459"/>
                <a:gd name="connsiteX2" fmla="*/ 2856598 w 4217458"/>
                <a:gd name="connsiteY2" fmla="*/ 50129 h 4217459"/>
                <a:gd name="connsiteX3" fmla="*/ 4167330 w 4217458"/>
                <a:gd name="connsiteY3" fmla="*/ 1360861 h 4217459"/>
                <a:gd name="connsiteX4" fmla="*/ 4217458 w 4217458"/>
                <a:gd name="connsiteY4" fmla="*/ 1363392 h 4217459"/>
                <a:gd name="connsiteX5" fmla="*/ 4217458 w 4217458"/>
                <a:gd name="connsiteY5" fmla="*/ 4217459 h 4217459"/>
                <a:gd name="connsiteX6" fmla="*/ 4095164 w 4217458"/>
                <a:gd name="connsiteY6" fmla="*/ 4214367 h 4217459"/>
                <a:gd name="connsiteX7" fmla="*/ 3092 w 4217458"/>
                <a:gd name="connsiteY7" fmla="*/ 122295 h 4217459"/>
                <a:gd name="connsiteX8" fmla="*/ 0 w 4217458"/>
                <a:gd name="connsiteY8" fmla="*/ 0 h 421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8" h="4217459">
                  <a:moveTo>
                    <a:pt x="0" y="0"/>
                  </a:moveTo>
                  <a:lnTo>
                    <a:pt x="2854067" y="0"/>
                  </a:lnTo>
                  <a:lnTo>
                    <a:pt x="2856598" y="50129"/>
                  </a:lnTo>
                  <a:cubicBezTo>
                    <a:pt x="2926785" y="741241"/>
                    <a:pt x="3476218" y="1290675"/>
                    <a:pt x="4167330" y="1360861"/>
                  </a:cubicBezTo>
                  <a:lnTo>
                    <a:pt x="4217458" y="1363392"/>
                  </a:lnTo>
                  <a:lnTo>
                    <a:pt x="4217458" y="4217459"/>
                  </a:lnTo>
                  <a:lnTo>
                    <a:pt x="4095164" y="4214367"/>
                  </a:lnTo>
                  <a:cubicBezTo>
                    <a:pt x="1886238" y="4102396"/>
                    <a:pt x="115063" y="2331222"/>
                    <a:pt x="3092" y="122295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EB58D43-59C3-57F0-2A83-E23C7C3695FE}"/>
                </a:ext>
              </a:extLst>
            </p:cNvPr>
            <p:cNvSpPr/>
            <p:nvPr/>
          </p:nvSpPr>
          <p:spPr>
            <a:xfrm>
              <a:off x="6196013" y="3529013"/>
              <a:ext cx="4217459" cy="4217459"/>
            </a:xfrm>
            <a:custGeom>
              <a:avLst/>
              <a:gdLst>
                <a:gd name="connsiteX0" fmla="*/ 1363392 w 4217459"/>
                <a:gd name="connsiteY0" fmla="*/ 0 h 4217459"/>
                <a:gd name="connsiteX1" fmla="*/ 4217459 w 4217459"/>
                <a:gd name="connsiteY1" fmla="*/ 0 h 4217459"/>
                <a:gd name="connsiteX2" fmla="*/ 4214367 w 4217459"/>
                <a:gd name="connsiteY2" fmla="*/ 122295 h 4217459"/>
                <a:gd name="connsiteX3" fmla="*/ 122295 w 4217459"/>
                <a:gd name="connsiteY3" fmla="*/ 4214367 h 4217459"/>
                <a:gd name="connsiteX4" fmla="*/ 0 w 4217459"/>
                <a:gd name="connsiteY4" fmla="*/ 4217459 h 4217459"/>
                <a:gd name="connsiteX5" fmla="*/ 0 w 4217459"/>
                <a:gd name="connsiteY5" fmla="*/ 1363392 h 4217459"/>
                <a:gd name="connsiteX6" fmla="*/ 50129 w 4217459"/>
                <a:gd name="connsiteY6" fmla="*/ 1360861 h 4217459"/>
                <a:gd name="connsiteX7" fmla="*/ 1360861 w 4217459"/>
                <a:gd name="connsiteY7" fmla="*/ 50129 h 4217459"/>
                <a:gd name="connsiteX8" fmla="*/ 1363392 w 4217459"/>
                <a:gd name="connsiteY8" fmla="*/ 0 h 421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9" h="4217459">
                  <a:moveTo>
                    <a:pt x="1363392" y="0"/>
                  </a:moveTo>
                  <a:lnTo>
                    <a:pt x="4217459" y="0"/>
                  </a:lnTo>
                  <a:lnTo>
                    <a:pt x="4214367" y="122295"/>
                  </a:lnTo>
                  <a:cubicBezTo>
                    <a:pt x="4102396" y="2331222"/>
                    <a:pt x="2331221" y="4102396"/>
                    <a:pt x="122295" y="4214367"/>
                  </a:cubicBezTo>
                  <a:lnTo>
                    <a:pt x="0" y="4217459"/>
                  </a:lnTo>
                  <a:lnTo>
                    <a:pt x="0" y="1363392"/>
                  </a:lnTo>
                  <a:lnTo>
                    <a:pt x="50129" y="1360861"/>
                  </a:lnTo>
                  <a:cubicBezTo>
                    <a:pt x="741241" y="1290675"/>
                    <a:pt x="1290675" y="741241"/>
                    <a:pt x="1360861" y="50129"/>
                  </a:cubicBezTo>
                  <a:lnTo>
                    <a:pt x="136339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44F57C1-530B-3263-8F75-6C3589D53AC9}"/>
              </a:ext>
            </a:extLst>
          </p:cNvPr>
          <p:cNvSpPr txBox="1"/>
          <p:nvPr/>
        </p:nvSpPr>
        <p:spPr>
          <a:xfrm>
            <a:off x="7173933" y="-3523154"/>
            <a:ext cx="4459398" cy="335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TW" altLang="zh-CN" sz="2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人员和分工</a:t>
            </a:r>
            <a:endParaRPr lang="en-US" altLang="zh-TW" sz="2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安润宇  </a:t>
            </a:r>
            <a:r>
              <a:rPr lang="zh-CN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程序框架 报告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王天祺  本地GUI框架 </a:t>
            </a:r>
            <a:r>
              <a:rPr lang="zh-CN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程序框架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于元源</a:t>
            </a:r>
            <a:r>
              <a:rPr lang="zh-TW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答复库 设计用户界面</a:t>
            </a:r>
          </a:p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赵倩玉</a:t>
            </a:r>
            <a:r>
              <a:rPr lang="zh-TW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答复库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设计用户界面</a:t>
            </a:r>
            <a:endParaRPr lang="zh-CN" altLang="en-US" sz="20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C264732-BB3C-26B4-82EE-83BBD7E9E1BB}"/>
              </a:ext>
            </a:extLst>
          </p:cNvPr>
          <p:cNvSpPr txBox="1"/>
          <p:nvPr/>
        </p:nvSpPr>
        <p:spPr>
          <a:xfrm>
            <a:off x="7080167" y="975368"/>
            <a:ext cx="5018067" cy="526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CN" sz="24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环境部署</a:t>
            </a:r>
            <a:endParaRPr lang="en-US" altLang="zh-TW" sz="2400" b="1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安装Java开发环境和IDE（Eclipse），以及HTML编辑器。</a:t>
            </a:r>
            <a:endParaRPr lang="en-US" altLang="zh-TW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4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代码编写</a:t>
            </a:r>
            <a:endParaRPr lang="zh-CN" altLang="zh-CN" sz="2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a. 使用Java编写基本程序，包括数据结构、算法和逻辑处理。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b. 使用HTML创建本地GUI框架，设计用户界面和交互元素。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c. 将Java程序与HTML界面进行集成，确保它们之间的通信和数据传递。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6BB622-95EA-4B96-591A-BF3D4A90FD47}"/>
              </a:ext>
            </a:extLst>
          </p:cNvPr>
          <p:cNvSpPr txBox="1"/>
          <p:nvPr/>
        </p:nvSpPr>
        <p:spPr>
          <a:xfrm>
            <a:off x="7080167" y="-4482459"/>
            <a:ext cx="4459398" cy="432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CN" altLang="en-US" sz="24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许可证：</a:t>
            </a:r>
            <a:r>
              <a:rPr lang="en-US" altLang="zh-CN" sz="24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Apache-2.0</a:t>
            </a: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en-US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        Apache</a:t>
            </a:r>
            <a:r>
              <a:rPr lang="zh-CN" altLang="en-US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确保了软件的自由度，保障了软件的开源性质不被商业公司利用并私有化。适用于希望确保软件始终保持开源的项目。我们更关注于保护自己的作品不被商业滥用，同时也希望确保软件的开源性质，因此选择了</a:t>
            </a:r>
            <a:r>
              <a:rPr lang="en-US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Apache</a:t>
            </a:r>
            <a:r>
              <a:rPr lang="zh-CN" altLang="en-US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作为许可证。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E62B0F-9553-7DFE-6D5D-A376E69D3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167" y="7333645"/>
            <a:ext cx="4298822" cy="2966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0D36DF-0CF2-6FAD-CD04-0115DE7FED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57"/>
          <a:stretch/>
        </p:blipFill>
        <p:spPr>
          <a:xfrm>
            <a:off x="7080167" y="10628176"/>
            <a:ext cx="4298822" cy="2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91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65CFA3F-8BDD-3DC6-5C0C-F355FD26C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b="7994"/>
          <a:stretch/>
        </p:blipFill>
        <p:spPr>
          <a:xfrm rot="16200000">
            <a:off x="2671541" y="-2670933"/>
            <a:ext cx="6849526" cy="1219139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97830DDB-BF8E-4CDF-5E3C-1164FEDF2C0E}"/>
              </a:ext>
            </a:extLst>
          </p:cNvPr>
          <p:cNvSpPr/>
          <p:nvPr/>
        </p:nvSpPr>
        <p:spPr>
          <a:xfrm>
            <a:off x="0" y="-8474"/>
            <a:ext cx="1220068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598F32-E477-53D0-2FBA-2921542C63A3}"/>
              </a:ext>
            </a:extLst>
          </p:cNvPr>
          <p:cNvGrpSpPr/>
          <p:nvPr/>
        </p:nvGrpSpPr>
        <p:grpSpPr>
          <a:xfrm rot="5400000">
            <a:off x="-6168000" y="738000"/>
            <a:ext cx="12240000" cy="12240000"/>
            <a:chOff x="1778529" y="-888471"/>
            <a:chExt cx="8634943" cy="8634943"/>
          </a:xfrm>
          <a:blipFill>
            <a:blip r:embed="rId5"/>
            <a:tile tx="0" ty="0" sx="100000" sy="100000" flip="none" algn="tl"/>
          </a:blipFill>
          <a:effectLst>
            <a:outerShdw blurRad="508000" sx="103000" sy="103000" algn="ctr" rotWithShape="0">
              <a:prstClr val="black">
                <a:alpha val="92000"/>
              </a:prstClr>
            </a:outerShdw>
          </a:effectLst>
        </p:grpSpPr>
        <p:sp useBgFill="1"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361CCEE-0B41-8426-7697-30449E64776B}"/>
                </a:ext>
              </a:extLst>
            </p:cNvPr>
            <p:cNvSpPr/>
            <p:nvPr/>
          </p:nvSpPr>
          <p:spPr>
            <a:xfrm>
              <a:off x="6196013" y="-888471"/>
              <a:ext cx="4217459" cy="4217458"/>
            </a:xfrm>
            <a:custGeom>
              <a:avLst/>
              <a:gdLst>
                <a:gd name="connsiteX0" fmla="*/ 0 w 4217459"/>
                <a:gd name="connsiteY0" fmla="*/ 0 h 4217458"/>
                <a:gd name="connsiteX1" fmla="*/ 122295 w 4217459"/>
                <a:gd name="connsiteY1" fmla="*/ 3092 h 4217458"/>
                <a:gd name="connsiteX2" fmla="*/ 4214367 w 4217459"/>
                <a:gd name="connsiteY2" fmla="*/ 4095164 h 4217458"/>
                <a:gd name="connsiteX3" fmla="*/ 4217459 w 4217459"/>
                <a:gd name="connsiteY3" fmla="*/ 4217458 h 4217458"/>
                <a:gd name="connsiteX4" fmla="*/ 1363392 w 4217459"/>
                <a:gd name="connsiteY4" fmla="*/ 4217458 h 4217458"/>
                <a:gd name="connsiteX5" fmla="*/ 1360861 w 4217459"/>
                <a:gd name="connsiteY5" fmla="*/ 4167330 h 4217458"/>
                <a:gd name="connsiteX6" fmla="*/ 50129 w 4217459"/>
                <a:gd name="connsiteY6" fmla="*/ 2856598 h 4217458"/>
                <a:gd name="connsiteX7" fmla="*/ 0 w 4217459"/>
                <a:gd name="connsiteY7" fmla="*/ 2854067 h 4217458"/>
                <a:gd name="connsiteX8" fmla="*/ 0 w 4217459"/>
                <a:gd name="connsiteY8" fmla="*/ 0 h 42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9" h="4217458">
                  <a:moveTo>
                    <a:pt x="0" y="0"/>
                  </a:moveTo>
                  <a:lnTo>
                    <a:pt x="122295" y="3092"/>
                  </a:lnTo>
                  <a:cubicBezTo>
                    <a:pt x="2331221" y="115063"/>
                    <a:pt x="4102396" y="1886238"/>
                    <a:pt x="4214367" y="4095164"/>
                  </a:cubicBezTo>
                  <a:lnTo>
                    <a:pt x="4217459" y="4217458"/>
                  </a:lnTo>
                  <a:lnTo>
                    <a:pt x="1363392" y="4217458"/>
                  </a:lnTo>
                  <a:lnTo>
                    <a:pt x="1360861" y="4167330"/>
                  </a:lnTo>
                  <a:cubicBezTo>
                    <a:pt x="1290675" y="3476218"/>
                    <a:pt x="741241" y="2926785"/>
                    <a:pt x="50129" y="2856598"/>
                  </a:cubicBezTo>
                  <a:lnTo>
                    <a:pt x="0" y="285406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57EB89D-1E0B-5364-396F-A8887C585619}"/>
                </a:ext>
              </a:extLst>
            </p:cNvPr>
            <p:cNvSpPr/>
            <p:nvPr/>
          </p:nvSpPr>
          <p:spPr>
            <a:xfrm>
              <a:off x="1778529" y="-888471"/>
              <a:ext cx="4217458" cy="4217458"/>
            </a:xfrm>
            <a:custGeom>
              <a:avLst/>
              <a:gdLst>
                <a:gd name="connsiteX0" fmla="*/ 4217458 w 4217458"/>
                <a:gd name="connsiteY0" fmla="*/ 0 h 4217458"/>
                <a:gd name="connsiteX1" fmla="*/ 4217458 w 4217458"/>
                <a:gd name="connsiteY1" fmla="*/ 2854067 h 4217458"/>
                <a:gd name="connsiteX2" fmla="*/ 4167330 w 4217458"/>
                <a:gd name="connsiteY2" fmla="*/ 2856598 h 4217458"/>
                <a:gd name="connsiteX3" fmla="*/ 2856598 w 4217458"/>
                <a:gd name="connsiteY3" fmla="*/ 4167330 h 4217458"/>
                <a:gd name="connsiteX4" fmla="*/ 2854067 w 4217458"/>
                <a:gd name="connsiteY4" fmla="*/ 4217458 h 4217458"/>
                <a:gd name="connsiteX5" fmla="*/ 0 w 4217458"/>
                <a:gd name="connsiteY5" fmla="*/ 4217458 h 4217458"/>
                <a:gd name="connsiteX6" fmla="*/ 3092 w 4217458"/>
                <a:gd name="connsiteY6" fmla="*/ 4095164 h 4217458"/>
                <a:gd name="connsiteX7" fmla="*/ 4095164 w 4217458"/>
                <a:gd name="connsiteY7" fmla="*/ 3092 h 4217458"/>
                <a:gd name="connsiteX8" fmla="*/ 4217458 w 4217458"/>
                <a:gd name="connsiteY8" fmla="*/ 0 h 42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8" h="4217458">
                  <a:moveTo>
                    <a:pt x="4217458" y="0"/>
                  </a:moveTo>
                  <a:lnTo>
                    <a:pt x="4217458" y="2854067"/>
                  </a:lnTo>
                  <a:lnTo>
                    <a:pt x="4167330" y="2856598"/>
                  </a:lnTo>
                  <a:cubicBezTo>
                    <a:pt x="3476218" y="2926785"/>
                    <a:pt x="2926785" y="3476218"/>
                    <a:pt x="2856598" y="4167330"/>
                  </a:cubicBezTo>
                  <a:lnTo>
                    <a:pt x="2854067" y="4217458"/>
                  </a:lnTo>
                  <a:lnTo>
                    <a:pt x="0" y="4217458"/>
                  </a:lnTo>
                  <a:lnTo>
                    <a:pt x="3092" y="4095164"/>
                  </a:lnTo>
                  <a:cubicBezTo>
                    <a:pt x="115063" y="1886238"/>
                    <a:pt x="1886238" y="115063"/>
                    <a:pt x="4095164" y="3092"/>
                  </a:cubicBezTo>
                  <a:lnTo>
                    <a:pt x="421745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A316CE1-391E-2F75-DF07-C2F85A657810}"/>
                </a:ext>
              </a:extLst>
            </p:cNvPr>
            <p:cNvSpPr/>
            <p:nvPr/>
          </p:nvSpPr>
          <p:spPr>
            <a:xfrm>
              <a:off x="1778529" y="3529013"/>
              <a:ext cx="4217458" cy="4217459"/>
            </a:xfrm>
            <a:custGeom>
              <a:avLst/>
              <a:gdLst>
                <a:gd name="connsiteX0" fmla="*/ 0 w 4217458"/>
                <a:gd name="connsiteY0" fmla="*/ 0 h 4217459"/>
                <a:gd name="connsiteX1" fmla="*/ 2854067 w 4217458"/>
                <a:gd name="connsiteY1" fmla="*/ 0 h 4217459"/>
                <a:gd name="connsiteX2" fmla="*/ 2856598 w 4217458"/>
                <a:gd name="connsiteY2" fmla="*/ 50129 h 4217459"/>
                <a:gd name="connsiteX3" fmla="*/ 4167330 w 4217458"/>
                <a:gd name="connsiteY3" fmla="*/ 1360861 h 4217459"/>
                <a:gd name="connsiteX4" fmla="*/ 4217458 w 4217458"/>
                <a:gd name="connsiteY4" fmla="*/ 1363392 h 4217459"/>
                <a:gd name="connsiteX5" fmla="*/ 4217458 w 4217458"/>
                <a:gd name="connsiteY5" fmla="*/ 4217459 h 4217459"/>
                <a:gd name="connsiteX6" fmla="*/ 4095164 w 4217458"/>
                <a:gd name="connsiteY6" fmla="*/ 4214367 h 4217459"/>
                <a:gd name="connsiteX7" fmla="*/ 3092 w 4217458"/>
                <a:gd name="connsiteY7" fmla="*/ 122295 h 4217459"/>
                <a:gd name="connsiteX8" fmla="*/ 0 w 4217458"/>
                <a:gd name="connsiteY8" fmla="*/ 0 h 421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8" h="4217459">
                  <a:moveTo>
                    <a:pt x="0" y="0"/>
                  </a:moveTo>
                  <a:lnTo>
                    <a:pt x="2854067" y="0"/>
                  </a:lnTo>
                  <a:lnTo>
                    <a:pt x="2856598" y="50129"/>
                  </a:lnTo>
                  <a:cubicBezTo>
                    <a:pt x="2926785" y="741241"/>
                    <a:pt x="3476218" y="1290675"/>
                    <a:pt x="4167330" y="1360861"/>
                  </a:cubicBezTo>
                  <a:lnTo>
                    <a:pt x="4217458" y="1363392"/>
                  </a:lnTo>
                  <a:lnTo>
                    <a:pt x="4217458" y="4217459"/>
                  </a:lnTo>
                  <a:lnTo>
                    <a:pt x="4095164" y="4214367"/>
                  </a:lnTo>
                  <a:cubicBezTo>
                    <a:pt x="1886238" y="4102396"/>
                    <a:pt x="115063" y="2331222"/>
                    <a:pt x="3092" y="122295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EB58D43-59C3-57F0-2A83-E23C7C3695FE}"/>
                </a:ext>
              </a:extLst>
            </p:cNvPr>
            <p:cNvSpPr/>
            <p:nvPr/>
          </p:nvSpPr>
          <p:spPr>
            <a:xfrm>
              <a:off x="6196013" y="3529013"/>
              <a:ext cx="4217459" cy="4217459"/>
            </a:xfrm>
            <a:custGeom>
              <a:avLst/>
              <a:gdLst>
                <a:gd name="connsiteX0" fmla="*/ 1363392 w 4217459"/>
                <a:gd name="connsiteY0" fmla="*/ 0 h 4217459"/>
                <a:gd name="connsiteX1" fmla="*/ 4217459 w 4217459"/>
                <a:gd name="connsiteY1" fmla="*/ 0 h 4217459"/>
                <a:gd name="connsiteX2" fmla="*/ 4214367 w 4217459"/>
                <a:gd name="connsiteY2" fmla="*/ 122295 h 4217459"/>
                <a:gd name="connsiteX3" fmla="*/ 122295 w 4217459"/>
                <a:gd name="connsiteY3" fmla="*/ 4214367 h 4217459"/>
                <a:gd name="connsiteX4" fmla="*/ 0 w 4217459"/>
                <a:gd name="connsiteY4" fmla="*/ 4217459 h 4217459"/>
                <a:gd name="connsiteX5" fmla="*/ 0 w 4217459"/>
                <a:gd name="connsiteY5" fmla="*/ 1363392 h 4217459"/>
                <a:gd name="connsiteX6" fmla="*/ 50129 w 4217459"/>
                <a:gd name="connsiteY6" fmla="*/ 1360861 h 4217459"/>
                <a:gd name="connsiteX7" fmla="*/ 1360861 w 4217459"/>
                <a:gd name="connsiteY7" fmla="*/ 50129 h 4217459"/>
                <a:gd name="connsiteX8" fmla="*/ 1363392 w 4217459"/>
                <a:gd name="connsiteY8" fmla="*/ 0 h 421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7459" h="4217459">
                  <a:moveTo>
                    <a:pt x="1363392" y="0"/>
                  </a:moveTo>
                  <a:lnTo>
                    <a:pt x="4217459" y="0"/>
                  </a:lnTo>
                  <a:lnTo>
                    <a:pt x="4214367" y="122295"/>
                  </a:lnTo>
                  <a:cubicBezTo>
                    <a:pt x="4102396" y="2331222"/>
                    <a:pt x="2331221" y="4102396"/>
                    <a:pt x="122295" y="4214367"/>
                  </a:cubicBezTo>
                  <a:lnTo>
                    <a:pt x="0" y="4217459"/>
                  </a:lnTo>
                  <a:lnTo>
                    <a:pt x="0" y="1363392"/>
                  </a:lnTo>
                  <a:lnTo>
                    <a:pt x="50129" y="1360861"/>
                  </a:lnTo>
                  <a:cubicBezTo>
                    <a:pt x="741241" y="1290675"/>
                    <a:pt x="1290675" y="741241"/>
                    <a:pt x="1360861" y="50129"/>
                  </a:cubicBezTo>
                  <a:lnTo>
                    <a:pt x="136339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44F57C1-530B-3263-8F75-6C3589D53AC9}"/>
              </a:ext>
            </a:extLst>
          </p:cNvPr>
          <p:cNvSpPr txBox="1"/>
          <p:nvPr/>
        </p:nvSpPr>
        <p:spPr>
          <a:xfrm>
            <a:off x="7173933" y="-3523154"/>
            <a:ext cx="4459398" cy="335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TW" altLang="zh-CN" sz="2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人员和分工</a:t>
            </a:r>
            <a:endParaRPr lang="en-US" altLang="zh-TW" sz="2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安润宇  </a:t>
            </a:r>
            <a:r>
              <a:rPr lang="zh-CN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程序框架 报告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王天祺  本地GUI框架 </a:t>
            </a:r>
            <a:r>
              <a:rPr lang="zh-CN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程序框架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于元源</a:t>
            </a:r>
            <a:r>
              <a:rPr lang="zh-TW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答复库 设计用户界面</a:t>
            </a:r>
          </a:p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赵倩玉</a:t>
            </a:r>
            <a:r>
              <a:rPr lang="zh-TW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 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设置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答复库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设计用户界面</a:t>
            </a:r>
            <a:endParaRPr lang="zh-CN" altLang="en-US" sz="20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C264732-BB3C-26B4-82EE-83BBD7E9E1BB}"/>
              </a:ext>
            </a:extLst>
          </p:cNvPr>
          <p:cNvSpPr txBox="1"/>
          <p:nvPr/>
        </p:nvSpPr>
        <p:spPr>
          <a:xfrm>
            <a:off x="7080167" y="-5004521"/>
            <a:ext cx="5018067" cy="526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CN" sz="24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环境部署</a:t>
            </a:r>
            <a:endParaRPr lang="en-US" altLang="zh-TW" sz="2400" b="1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安装Java开发环境和IDE（Eclipse），以及HTML编辑器。</a:t>
            </a:r>
            <a:endParaRPr lang="en-US" altLang="zh-TW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4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代码编写</a:t>
            </a:r>
            <a:endParaRPr lang="zh-CN" altLang="zh-CN" sz="2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a. 使用Java编写基本程序，包括数据结构、算法和逻辑处理。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b. 使用HTML创建本地GUI框架，设计用户界面和交互元素。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sz="20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c. 将Java程序与HTML界面进行集成，确保它们之间的通信和数据传递。</a:t>
            </a:r>
            <a:endParaRPr lang="zh-CN" altLang="zh-CN" sz="20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6126B6-9510-7288-A3F1-CC2FBC929A9D}"/>
              </a:ext>
            </a:extLst>
          </p:cNvPr>
          <p:cNvSpPr txBox="1"/>
          <p:nvPr/>
        </p:nvSpPr>
        <p:spPr>
          <a:xfrm>
            <a:off x="7080167" y="-4737363"/>
            <a:ext cx="4459398" cy="432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zh-CN" altLang="en-US" sz="24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许可证：</a:t>
            </a:r>
            <a:r>
              <a:rPr lang="en-US" altLang="zh-CN" sz="24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Apache-2.0</a:t>
            </a: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200"/>
              </a:spcAft>
            </a:pPr>
            <a:r>
              <a:rPr lang="en-US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        Apache</a:t>
            </a:r>
            <a:r>
              <a:rPr lang="zh-CN" altLang="en-US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确保了软件的自由度，保障了软件的开源性质不被商业公司利用并私有化。适用于希望确保软件始终保持开源的项目。我们更关注于保护自己的作品不被商业滥用，同时也希望确保软件的开源性质，因此选择了</a:t>
            </a:r>
            <a:r>
              <a:rPr lang="en-US" altLang="zh-CN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Apache</a:t>
            </a:r>
            <a:r>
              <a:rPr lang="zh-CN" altLang="en-US" sz="1800" b="1" spc="25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 Unicode MS"/>
                <a:ea typeface="宋体" panose="02010600030101010101" pitchFamily="2" charset="-122"/>
                <a:cs typeface="Calibri" panose="020F0502020204030204" pitchFamily="34" charset="0"/>
              </a:rPr>
              <a:t>作为许可证。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268633-3AFD-8067-870A-2504D99AC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789" y="250674"/>
            <a:ext cx="4298822" cy="29669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45DEA4-B389-A3FB-8600-1ADAA0A799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57"/>
          <a:stretch/>
        </p:blipFill>
        <p:spPr>
          <a:xfrm>
            <a:off x="7439789" y="3468318"/>
            <a:ext cx="4298822" cy="2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22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C3E696-32A8-9E41-2B5C-EA6035C0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19248-1312-286B-7CCD-A9712F33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0"/>
            <a:ext cx="45720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543037-0890-BE3C-A931-F12B5DB96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0"/>
            <a:ext cx="51435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DF437F-489C-93AD-B308-A35E4B3B5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7FCE289-434F-4B13-8E03-4DDCFA0E0E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E8844-B31F-A948-84D0-E676D5A8B06D}"/>
              </a:ext>
            </a:extLst>
          </p:cNvPr>
          <p:cNvSpPr txBox="1"/>
          <p:nvPr/>
        </p:nvSpPr>
        <p:spPr>
          <a:xfrm>
            <a:off x="292102" y="645582"/>
            <a:ext cx="4927598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发布计划</a:t>
            </a:r>
            <a:endParaRPr lang="en-US" altLang="zh-CN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已完成：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答案之书</a:t>
            </a:r>
            <a:r>
              <a:rPr lang="en-US" altLang="zh-CN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1.0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答案之书</a:t>
            </a:r>
            <a:r>
              <a:rPr lang="en-US" altLang="zh-CN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1.1</a:t>
            </a: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（增加用户登录功能）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未来新增：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软件允许用户自定义答复库和界面样式，提     </a:t>
            </a:r>
            <a:endParaRPr lang="en-US" altLang="zh-CN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供本地存储功能以保存历史记录。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软件可以集成多种数据源。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软件的设计和功能将更专注于个性化设计和实时互动。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428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C3E696-32A8-9E41-2B5C-EA6035C0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19248-1312-286B-7CCD-A9712F33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0"/>
            <a:ext cx="45720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543037-0890-BE3C-A931-F12B5DB96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0"/>
            <a:ext cx="51435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DF437F-489C-93AD-B308-A35E4B3B5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24200" y="857250"/>
            <a:ext cx="6858000" cy="51435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7FCE289-434F-4B13-8E03-4DDCFA0E0E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C26F75-ADC4-0F3C-871F-40CCAED38A3B}"/>
              </a:ext>
            </a:extLst>
          </p:cNvPr>
          <p:cNvSpPr txBox="1"/>
          <p:nvPr/>
        </p:nvSpPr>
        <p:spPr>
          <a:xfrm>
            <a:off x="3006727" y="0"/>
            <a:ext cx="4927598" cy="743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功能需求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自定义答复库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允许用户添加、编辑或删除答复库中的条目。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历史记录</a:t>
            </a:r>
            <a:endParaRPr lang="en-US" altLang="zh-CN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记录用户的问题和对应的答复，保存在本地数据库中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自定义设置</a:t>
            </a:r>
            <a:endParaRPr lang="en-US" altLang="zh-CN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允许用户自定义界面样式、字体等</a:t>
            </a:r>
            <a:endParaRPr lang="en-US" altLang="zh-CN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技术实现</a:t>
            </a:r>
            <a:endParaRPr lang="en-US" altLang="zh-CN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数据存储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SQLite</a:t>
            </a: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等轻量级数据库或</a:t>
            </a:r>
            <a:r>
              <a:rPr lang="en-US" altLang="zh-CN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JSON</a:t>
            </a: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文件等本地存储方案，保存用户数据、答复库和历史记录。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用户界面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历史记录查看、设置等部分。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1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C3E696-32A8-9E41-2B5C-EA6035C0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19248-1312-286B-7CCD-A9712F33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1" y="0"/>
            <a:ext cx="45720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543037-0890-BE3C-A931-F12B5DB96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5143500" cy="68580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DF437F-489C-93AD-B308-A35E4B3B5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24200" y="857250"/>
            <a:ext cx="6858000" cy="5143500"/>
          </a:xfrm>
          <a:prstGeom prst="rect">
            <a:avLst/>
          </a:prstGeom>
          <a:effectLst>
            <a:outerShdw blurRad="50800" dist="38100" sx="102000" sy="102000" algn="l" rotWithShape="0">
              <a:prstClr val="black">
                <a:alpha val="47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7FCE289-434F-4B13-8E03-4DDCFA0E0EF7}"/>
              </a:ext>
            </a:extLst>
          </p:cNvPr>
          <p:cNvSpPr/>
          <p:nvPr/>
        </p:nvSpPr>
        <p:spPr>
          <a:xfrm>
            <a:off x="42863" y="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E497A8-E256-7931-8D28-096921DBDD69}"/>
              </a:ext>
            </a:extLst>
          </p:cNvPr>
          <p:cNvSpPr txBox="1"/>
          <p:nvPr/>
        </p:nvSpPr>
        <p:spPr>
          <a:xfrm>
            <a:off x="5824992" y="1153582"/>
            <a:ext cx="4529138" cy="351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面向用户</a:t>
            </a:r>
            <a:endParaRPr lang="en-US" altLang="zh-CN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个人用户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教育工作者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团队领导者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心理咨询师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作家和艺术家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401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</TotalTime>
  <Words>996</Words>
  <Application>Microsoft Office PowerPoint</Application>
  <PresentationFormat>宽屏</PresentationFormat>
  <Paragraphs>113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 Unicode MS</vt:lpstr>
      <vt:lpstr>等线</vt:lpstr>
      <vt:lpstr>等线 Light</vt:lpstr>
      <vt:lpstr>方正舒体</vt:lpstr>
      <vt:lpstr>华文仿宋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润宇 安</dc:creator>
  <cp:lastModifiedBy>润宇 安</cp:lastModifiedBy>
  <cp:revision>10</cp:revision>
  <dcterms:created xsi:type="dcterms:W3CDTF">2024-06-26T03:47:00Z</dcterms:created>
  <dcterms:modified xsi:type="dcterms:W3CDTF">2024-06-27T13:08:48Z</dcterms:modified>
</cp:coreProperties>
</file>